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00" r:id="rId2"/>
    <p:sldMasterId id="2147483712" r:id="rId3"/>
    <p:sldMasterId id="2147483724" r:id="rId4"/>
    <p:sldMasterId id="2147483736" r:id="rId5"/>
    <p:sldMasterId id="2147483761" r:id="rId6"/>
    <p:sldMasterId id="2147483772" r:id="rId7"/>
  </p:sldMasterIdLst>
  <p:notesMasterIdLst>
    <p:notesMasterId r:id="rId23"/>
  </p:notesMasterIdLst>
  <p:sldIdLst>
    <p:sldId id="330" r:id="rId8"/>
    <p:sldId id="317" r:id="rId9"/>
    <p:sldId id="325" r:id="rId10"/>
    <p:sldId id="310" r:id="rId11"/>
    <p:sldId id="264" r:id="rId12"/>
    <p:sldId id="275" r:id="rId13"/>
    <p:sldId id="268" r:id="rId14"/>
    <p:sldId id="329" r:id="rId15"/>
    <p:sldId id="266" r:id="rId16"/>
    <p:sldId id="318" r:id="rId17"/>
    <p:sldId id="258" r:id="rId18"/>
    <p:sldId id="259" r:id="rId19"/>
    <p:sldId id="277" r:id="rId20"/>
    <p:sldId id="315" r:id="rId21"/>
    <p:sldId id="32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EC3CAB-36D1-4D3E-A034-9732A4D6EC96}" v="806" dt="2022-12-05T17:47:47.268"/>
  </p1510:revLst>
</p1510:revInfo>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8" d="100"/>
          <a:sy n="88" d="100"/>
        </p:scale>
        <p:origin x="129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476A42-CCF9-493F-A8E6-07E6A79F1CBC}" type="doc">
      <dgm:prSet loTypeId="urn:microsoft.com/office/officeart/2005/8/layout/vList3#3" loCatId="list" qsTypeId="urn:microsoft.com/office/officeart/2005/8/quickstyle/simple1" qsCatId="simple" csTypeId="urn:microsoft.com/office/officeart/2005/8/colors/accent1_2" csCatId="accent1"/>
      <dgm:spPr/>
      <dgm:t>
        <a:bodyPr/>
        <a:lstStyle/>
        <a:p>
          <a:endParaRPr lang="vi-VN"/>
        </a:p>
      </dgm:t>
    </dgm:pt>
    <dgm:pt modelId="{6D817D86-062B-4F94-9254-938E606FB8E6}" type="pres">
      <dgm:prSet presAssocID="{24476A42-CCF9-493F-A8E6-07E6A79F1CBC}" presName="linearFlow" presStyleCnt="0">
        <dgm:presLayoutVars>
          <dgm:dir/>
          <dgm:resizeHandles val="exact"/>
        </dgm:presLayoutVars>
      </dgm:prSet>
      <dgm:spPr/>
      <dgm:t>
        <a:bodyPr/>
        <a:lstStyle/>
        <a:p>
          <a:endParaRPr lang="en-US"/>
        </a:p>
      </dgm:t>
    </dgm:pt>
  </dgm:ptLst>
  <dgm:cxnLst>
    <dgm:cxn modelId="{566C5F8F-0044-4071-9BFD-433FF53123B1}" type="presOf" srcId="{24476A42-CCF9-493F-A8E6-07E6A79F1CBC}" destId="{6D817D86-062B-4F94-9254-938E606FB8E6}" srcOrd="0" destOrd="0" presId="urn:microsoft.com/office/officeart/2005/8/layout/vList3#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3#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355B672-DE7C-448B-9603-23CEEDCEE13B}" type="datetimeFigureOut">
              <a:rPr lang="en-US" smtClean="0"/>
              <a:t>3/22/2023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485C49-5A54-441D-8377-D8BBC25BCD63}" type="slidenum">
              <a:rPr lang="en-US" smtClean="0"/>
              <a:t>‹#›</a:t>
            </a:fld>
            <a:endParaRPr lang="en-US"/>
          </a:p>
        </p:txBody>
      </p:sp>
    </p:spTree>
    <p:extLst>
      <p:ext uri="{BB962C8B-B14F-4D97-AF65-F5344CB8AC3E}">
        <p14:creationId xmlns:p14="http://schemas.microsoft.com/office/powerpoint/2010/main" val="3500983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g35ed75ccf_01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 name="Google Shape;37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EB46B8FB-F6A2-5F47-A6CD-A7E17E69270F}"/>
              </a:ext>
            </a:extLst>
          </p:cNvPr>
          <p:cNvGrpSpPr/>
          <p:nvPr/>
        </p:nvGrpSpPr>
        <p:grpSpPr>
          <a:xfrm>
            <a:off x="4651042" y="3"/>
            <a:ext cx="4492959" cy="6858001"/>
            <a:chOff x="6201388" y="0"/>
            <a:chExt cx="5990612" cy="6858001"/>
          </a:xfrm>
        </p:grpSpPr>
        <p:sp>
          <p:nvSpPr>
            <p:cNvPr id="45" name="Oval 44">
              <a:extLst>
                <a:ext uri="{FF2B5EF4-FFF2-40B4-BE49-F238E27FC236}">
                  <a16:creationId xmlns:a16="http://schemas.microsoft.com/office/drawing/2014/main" id="{419BDE93-3EC2-4E4D-BC0B-417378F49EDA}"/>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Freeform 46">
              <a:extLst>
                <a:ext uri="{FF2B5EF4-FFF2-40B4-BE49-F238E27FC236}">
                  <a16:creationId xmlns:a16="http://schemas.microsoft.com/office/drawing/2014/main" id="{FE21F82F-1EE5-8240-97F8-387DF0253FCE}"/>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49" name="Freeform 48">
              <a:extLst>
                <a:ext uri="{FF2B5EF4-FFF2-40B4-BE49-F238E27FC236}">
                  <a16:creationId xmlns:a16="http://schemas.microsoft.com/office/drawing/2014/main" id="{AE1903E3-6B5F-6B4C-9A1F-62628A050AEB}"/>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1" name="Oval 50">
              <a:extLst>
                <a:ext uri="{FF2B5EF4-FFF2-40B4-BE49-F238E27FC236}">
                  <a16:creationId xmlns:a16="http://schemas.microsoft.com/office/drawing/2014/main" id="{F7C55863-3B37-0743-B001-1A970033FBA8}"/>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0" name="Oval 59">
              <a:extLst>
                <a:ext uri="{FF2B5EF4-FFF2-40B4-BE49-F238E27FC236}">
                  <a16:creationId xmlns:a16="http://schemas.microsoft.com/office/drawing/2014/main" id="{932B4C24-3A58-924C-B79A-D961EF7C2C48}"/>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3" name="Oval 62">
              <a:extLst>
                <a:ext uri="{FF2B5EF4-FFF2-40B4-BE49-F238E27FC236}">
                  <a16:creationId xmlns:a16="http://schemas.microsoft.com/office/drawing/2014/main" id="{21EF52E0-D2CF-544F-93A6-4D7B45A0483A}"/>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Freeform 63">
              <a:extLst>
                <a:ext uri="{FF2B5EF4-FFF2-40B4-BE49-F238E27FC236}">
                  <a16:creationId xmlns:a16="http://schemas.microsoft.com/office/drawing/2014/main" id="{6966CFE5-1C8C-2E4F-9B2D-A8438F5A5322}"/>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5" name="Freeform 64">
              <a:extLst>
                <a:ext uri="{FF2B5EF4-FFF2-40B4-BE49-F238E27FC236}">
                  <a16:creationId xmlns:a16="http://schemas.microsoft.com/office/drawing/2014/main" id="{9FD29EF3-A5B2-554A-A307-6BE1BCE8AF03}"/>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7" name="Oval 66">
              <a:extLst>
                <a:ext uri="{FF2B5EF4-FFF2-40B4-BE49-F238E27FC236}">
                  <a16:creationId xmlns:a16="http://schemas.microsoft.com/office/drawing/2014/main" id="{AC1ECAD8-0CF2-934D-AA1E-C108208CDE6F}"/>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Oval 67">
              <a:extLst>
                <a:ext uri="{FF2B5EF4-FFF2-40B4-BE49-F238E27FC236}">
                  <a16:creationId xmlns:a16="http://schemas.microsoft.com/office/drawing/2014/main" id="{DB14DED1-3A58-8C4D-902E-2A9F34043F61}"/>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9" name="Oval 68">
              <a:extLst>
                <a:ext uri="{FF2B5EF4-FFF2-40B4-BE49-F238E27FC236}">
                  <a16:creationId xmlns:a16="http://schemas.microsoft.com/office/drawing/2014/main" id="{65D65157-5719-0341-A807-A8956595FB4C}"/>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0" name="Oval 69">
              <a:extLst>
                <a:ext uri="{FF2B5EF4-FFF2-40B4-BE49-F238E27FC236}">
                  <a16:creationId xmlns:a16="http://schemas.microsoft.com/office/drawing/2014/main" id="{A7F23F74-B777-2A4C-8EF9-E798880D5942}"/>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1" name="Freeform 70">
              <a:extLst>
                <a:ext uri="{FF2B5EF4-FFF2-40B4-BE49-F238E27FC236}">
                  <a16:creationId xmlns:a16="http://schemas.microsoft.com/office/drawing/2014/main" id="{E3B9A050-0AE1-1D4B-A2AC-6EEF64B106D9}"/>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2" name="Freeform 71">
              <a:extLst>
                <a:ext uri="{FF2B5EF4-FFF2-40B4-BE49-F238E27FC236}">
                  <a16:creationId xmlns:a16="http://schemas.microsoft.com/office/drawing/2014/main" id="{C424FE38-F803-8D47-BF56-1B18EC2B1F0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3" name="Oval 72">
              <a:extLst>
                <a:ext uri="{FF2B5EF4-FFF2-40B4-BE49-F238E27FC236}">
                  <a16:creationId xmlns:a16="http://schemas.microsoft.com/office/drawing/2014/main" id="{E37187F2-9212-0641-97D0-1ACD50B748A8}"/>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4" name="Oval 73">
              <a:extLst>
                <a:ext uri="{FF2B5EF4-FFF2-40B4-BE49-F238E27FC236}">
                  <a16:creationId xmlns:a16="http://schemas.microsoft.com/office/drawing/2014/main" id="{C760C651-2AC4-564E-BEAA-AB7FAFE7F79F}"/>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5" name="Oval 74">
              <a:extLst>
                <a:ext uri="{FF2B5EF4-FFF2-40B4-BE49-F238E27FC236}">
                  <a16:creationId xmlns:a16="http://schemas.microsoft.com/office/drawing/2014/main" id="{58B0A1B8-5BA3-3548-9511-B4904D05264B}"/>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6" name="Freeform 75">
              <a:extLst>
                <a:ext uri="{FF2B5EF4-FFF2-40B4-BE49-F238E27FC236}">
                  <a16:creationId xmlns:a16="http://schemas.microsoft.com/office/drawing/2014/main" id="{424CD779-EE9A-214D-9488-767327E373AA}"/>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7" name="Freeform 76">
              <a:extLst>
                <a:ext uri="{FF2B5EF4-FFF2-40B4-BE49-F238E27FC236}">
                  <a16:creationId xmlns:a16="http://schemas.microsoft.com/office/drawing/2014/main" id="{630D08C6-9EFB-8540-875F-2A55DED2AAE3}"/>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8" name="Freeform 77">
              <a:extLst>
                <a:ext uri="{FF2B5EF4-FFF2-40B4-BE49-F238E27FC236}">
                  <a16:creationId xmlns:a16="http://schemas.microsoft.com/office/drawing/2014/main" id="{D7E8DA86-1294-4641-9C52-6E153150641C}"/>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9" name="Freeform 78">
              <a:extLst>
                <a:ext uri="{FF2B5EF4-FFF2-40B4-BE49-F238E27FC236}">
                  <a16:creationId xmlns:a16="http://schemas.microsoft.com/office/drawing/2014/main" id="{011063C9-2A43-3348-A018-F27FACAA778D}"/>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80" name="Freeform 79">
              <a:extLst>
                <a:ext uri="{FF2B5EF4-FFF2-40B4-BE49-F238E27FC236}">
                  <a16:creationId xmlns:a16="http://schemas.microsoft.com/office/drawing/2014/main" id="{EE85C7DE-D965-244F-BD95-3A05FF4AAC61}"/>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81" name="Freeform 80">
              <a:extLst>
                <a:ext uri="{FF2B5EF4-FFF2-40B4-BE49-F238E27FC236}">
                  <a16:creationId xmlns:a16="http://schemas.microsoft.com/office/drawing/2014/main" id="{315A1389-149A-3342-A863-637D42FDB28D}"/>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82" name="Freeform 81">
              <a:extLst>
                <a:ext uri="{FF2B5EF4-FFF2-40B4-BE49-F238E27FC236}">
                  <a16:creationId xmlns:a16="http://schemas.microsoft.com/office/drawing/2014/main" id="{B149CC6F-B6C6-BE46-B451-1BF7D47A8936}"/>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 name="Title 1">
            <a:extLst>
              <a:ext uri="{FF2B5EF4-FFF2-40B4-BE49-F238E27FC236}">
                <a16:creationId xmlns:a16="http://schemas.microsoft.com/office/drawing/2014/main" id="{CDAB39E9-6F50-3F4B-9DDB-FC0E0CA993A6}"/>
              </a:ext>
            </a:extLst>
          </p:cNvPr>
          <p:cNvSpPr>
            <a:spLocks noGrp="1"/>
          </p:cNvSpPr>
          <p:nvPr>
            <p:ph type="ctrTitle"/>
          </p:nvPr>
        </p:nvSpPr>
        <p:spPr>
          <a:xfrm>
            <a:off x="423864" y="768337"/>
            <a:ext cx="3799501" cy="2866405"/>
          </a:xfrm>
        </p:spPr>
        <p:txBody>
          <a:bodyPr anchor="t"/>
          <a:lstStyle>
            <a:lvl1pPr algn="l">
              <a:defRPr sz="4500"/>
            </a:lvl1pPr>
          </a:lstStyle>
          <a:p>
            <a:r>
              <a:rPr lang="en-US" dirty="0"/>
              <a:t>Click to edit Master title style</a:t>
            </a:r>
          </a:p>
        </p:txBody>
      </p:sp>
      <p:sp>
        <p:nvSpPr>
          <p:cNvPr id="3" name="Subtitle 2">
            <a:extLst>
              <a:ext uri="{FF2B5EF4-FFF2-40B4-BE49-F238E27FC236}">
                <a16:creationId xmlns:a16="http://schemas.microsoft.com/office/drawing/2014/main" id="{A6B2C33E-E9A6-304D-BBCB-97AD0B213CE0}"/>
              </a:ext>
            </a:extLst>
          </p:cNvPr>
          <p:cNvSpPr>
            <a:spLocks noGrp="1"/>
          </p:cNvSpPr>
          <p:nvPr>
            <p:ph type="subTitle" idx="1"/>
          </p:nvPr>
        </p:nvSpPr>
        <p:spPr>
          <a:xfrm>
            <a:off x="423864" y="4283242"/>
            <a:ext cx="3799501" cy="1475177"/>
          </a:xfrm>
        </p:spPr>
        <p:txBody>
          <a:bodyPr anchor="b"/>
          <a:lstStyle>
            <a:lvl1pPr marL="0" indent="0" algn="l">
              <a:buNone/>
              <a:defRPr sz="15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a:extLst>
              <a:ext uri="{FF2B5EF4-FFF2-40B4-BE49-F238E27FC236}">
                <a16:creationId xmlns:a16="http://schemas.microsoft.com/office/drawing/2014/main" id="{C29C75C4-E533-BE48-B528-D1A278BC39A3}"/>
              </a:ext>
            </a:extLst>
          </p:cNvPr>
          <p:cNvSpPr>
            <a:spLocks noGrp="1"/>
          </p:cNvSpPr>
          <p:nvPr>
            <p:ph type="dt" sz="half" idx="10"/>
          </p:nvPr>
        </p:nvSpPr>
        <p:spPr>
          <a:xfrm>
            <a:off x="425196" y="457203"/>
            <a:ext cx="2706154" cy="365125"/>
          </a:xfrm>
        </p:spPr>
        <p:txBody>
          <a:bodyPr/>
          <a:lstStyle>
            <a:lvl1pPr algn="l">
              <a:defRPr/>
            </a:lvl1pPr>
          </a:lstStyle>
          <a:p>
            <a:pPr algn="l"/>
            <a:fld id="{A5B0A250-5CC0-1746-B209-08E8B0DAE6AF}" type="datetimeFigureOut">
              <a:rPr lang="en-US" smtClean="0"/>
              <a:pPr algn="l"/>
              <a:t>3/22/2023</a:t>
            </a:fld>
            <a:endParaRPr lang="en-US" dirty="0"/>
          </a:p>
        </p:txBody>
      </p:sp>
      <p:sp>
        <p:nvSpPr>
          <p:cNvPr id="5" name="Footer Placeholder 4">
            <a:extLst>
              <a:ext uri="{FF2B5EF4-FFF2-40B4-BE49-F238E27FC236}">
                <a16:creationId xmlns:a16="http://schemas.microsoft.com/office/drawing/2014/main" id="{8F09BA8A-EF83-434D-A90E-0805D1104A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CFDDE0-90B9-AD4E-B0EB-E7464FA9CDF2}"/>
              </a:ext>
            </a:extLst>
          </p:cNvPr>
          <p:cNvSpPr>
            <a:spLocks noGrp="1"/>
          </p:cNvSpPr>
          <p:nvPr>
            <p:ph type="sldNum" sz="quarter" idx="12"/>
          </p:nvPr>
        </p:nvSpPr>
        <p:spPr>
          <a:xfrm>
            <a:off x="3613001" y="6141088"/>
            <a:ext cx="610362"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D33A3282-0389-C547-8CA6-7F3E7F27B34D}"/>
              </a:ext>
            </a:extLst>
          </p:cNvPr>
          <p:cNvCxnSpPr>
            <a:cxnSpLocks/>
          </p:cNvCxnSpPr>
          <p:nvPr/>
        </p:nvCxnSpPr>
        <p:spPr>
          <a:xfrm>
            <a:off x="423864" y="6087110"/>
            <a:ext cx="37995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8190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7ED46EE4-CE67-DD46-A751-9FEA049A22B8}"/>
              </a:ext>
            </a:extLst>
          </p:cNvPr>
          <p:cNvGrpSpPr/>
          <p:nvPr/>
        </p:nvGrpSpPr>
        <p:grpSpPr>
          <a:xfrm>
            <a:off x="6696396" y="0"/>
            <a:ext cx="2447604" cy="6858000"/>
            <a:chOff x="8928528" y="0"/>
            <a:chExt cx="3263472" cy="6858000"/>
          </a:xfrm>
        </p:grpSpPr>
        <p:sp>
          <p:nvSpPr>
            <p:cNvPr id="23" name="Oval 22">
              <a:extLst>
                <a:ext uri="{FF2B5EF4-FFF2-40B4-BE49-F238E27FC236}">
                  <a16:creationId xmlns:a16="http://schemas.microsoft.com/office/drawing/2014/main" id="{955C5B70-D34F-8A49-B220-808CE2BBB7F3}"/>
                </a:ext>
              </a:extLst>
            </p:cNvPr>
            <p:cNvSpPr/>
            <p:nvPr/>
          </p:nvSpPr>
          <p:spPr>
            <a:xfrm>
              <a:off x="8928528" y="491812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reeform 23">
              <a:extLst>
                <a:ext uri="{FF2B5EF4-FFF2-40B4-BE49-F238E27FC236}">
                  <a16:creationId xmlns:a16="http://schemas.microsoft.com/office/drawing/2014/main" id="{4BBFE624-6DBD-8541-B43B-180C0AFA21F0}"/>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5" name="Freeform 24">
              <a:extLst>
                <a:ext uri="{FF2B5EF4-FFF2-40B4-BE49-F238E27FC236}">
                  <a16:creationId xmlns:a16="http://schemas.microsoft.com/office/drawing/2014/main" id="{6E01AC23-2120-A542-B140-5A29AA27A2C8}"/>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6" name="Oval 25">
              <a:extLst>
                <a:ext uri="{FF2B5EF4-FFF2-40B4-BE49-F238E27FC236}">
                  <a16:creationId xmlns:a16="http://schemas.microsoft.com/office/drawing/2014/main" id="{154689C0-9C35-9B4D-906B-DA287DA55A38}"/>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a:extLst>
                <a:ext uri="{FF2B5EF4-FFF2-40B4-BE49-F238E27FC236}">
                  <a16:creationId xmlns:a16="http://schemas.microsoft.com/office/drawing/2014/main" id="{696570F0-11E0-6147-9053-E3A4B5DBA0E4}"/>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Oval 27">
              <a:extLst>
                <a:ext uri="{FF2B5EF4-FFF2-40B4-BE49-F238E27FC236}">
                  <a16:creationId xmlns:a16="http://schemas.microsoft.com/office/drawing/2014/main" id="{9BDD97F6-A366-B54A-B889-42E97AFEDE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Freeform 28">
              <a:extLst>
                <a:ext uri="{FF2B5EF4-FFF2-40B4-BE49-F238E27FC236}">
                  <a16:creationId xmlns:a16="http://schemas.microsoft.com/office/drawing/2014/main" id="{58E853BC-EE80-374B-B823-8D51A948C4CF}"/>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0" name="Freeform 29">
              <a:extLst>
                <a:ext uri="{FF2B5EF4-FFF2-40B4-BE49-F238E27FC236}">
                  <a16:creationId xmlns:a16="http://schemas.microsoft.com/office/drawing/2014/main" id="{4B5B70B1-649D-9848-B5D4-6DE04D55F5F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1" name="Freeform 30">
              <a:extLst>
                <a:ext uri="{FF2B5EF4-FFF2-40B4-BE49-F238E27FC236}">
                  <a16:creationId xmlns:a16="http://schemas.microsoft.com/office/drawing/2014/main" id="{46A2092A-2157-0A49-937F-BBAE14687DE7}"/>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2" name="Freeform 31">
              <a:extLst>
                <a:ext uri="{FF2B5EF4-FFF2-40B4-BE49-F238E27FC236}">
                  <a16:creationId xmlns:a16="http://schemas.microsoft.com/office/drawing/2014/main" id="{F092371E-D526-AF43-816F-F7AEBA9FF16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3" name="Freeform 32">
              <a:extLst>
                <a:ext uri="{FF2B5EF4-FFF2-40B4-BE49-F238E27FC236}">
                  <a16:creationId xmlns:a16="http://schemas.microsoft.com/office/drawing/2014/main" id="{06995714-B51E-E84A-9FD5-3AD33004E517}"/>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4" name="Freeform 33">
              <a:extLst>
                <a:ext uri="{FF2B5EF4-FFF2-40B4-BE49-F238E27FC236}">
                  <a16:creationId xmlns:a16="http://schemas.microsoft.com/office/drawing/2014/main" id="{0FDB0CC5-76AA-6E44-8376-4EE649C1DE42}"/>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5" name="Freeform 34">
              <a:extLst>
                <a:ext uri="{FF2B5EF4-FFF2-40B4-BE49-F238E27FC236}">
                  <a16:creationId xmlns:a16="http://schemas.microsoft.com/office/drawing/2014/main" id="{3D981F0B-8982-1C45-8D7C-30E744003823}"/>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 name="Title 1">
            <a:extLst>
              <a:ext uri="{FF2B5EF4-FFF2-40B4-BE49-F238E27FC236}">
                <a16:creationId xmlns:a16="http://schemas.microsoft.com/office/drawing/2014/main" id="{DF76EEB7-1E87-0447-8CD6-DD220CF4EE59}"/>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BA8AE526-3A03-9B41-8C9F-27156E701C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D08D72-182D-C947-B3F7-B74948D0849B}"/>
              </a:ext>
            </a:extLst>
          </p:cNvPr>
          <p:cNvSpPr>
            <a:spLocks noGrp="1"/>
          </p:cNvSpPr>
          <p:nvPr>
            <p:ph type="dt" sz="half" idx="10"/>
          </p:nvPr>
        </p:nvSpPr>
        <p:spPr/>
        <p:txBody>
          <a:bodyPr/>
          <a:lstStyle/>
          <a:p>
            <a:fld id="{A5B0A250-5CC0-1746-B209-08E8B0DAE6AF}" type="datetimeFigureOut">
              <a:rPr lang="en-US" smtClean="0"/>
              <a:t>3/22/2023</a:t>
            </a:fld>
            <a:endParaRPr lang="en-US" dirty="0"/>
          </a:p>
        </p:txBody>
      </p:sp>
      <p:sp>
        <p:nvSpPr>
          <p:cNvPr id="5" name="Footer Placeholder 4">
            <a:extLst>
              <a:ext uri="{FF2B5EF4-FFF2-40B4-BE49-F238E27FC236}">
                <a16:creationId xmlns:a16="http://schemas.microsoft.com/office/drawing/2014/main" id="{B076E396-D059-AF4D-A1D9-C1347978AA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F8845B6-87C0-2F4A-8146-00E911CDF70D}"/>
              </a:ext>
            </a:extLst>
          </p:cNvPr>
          <p:cNvSpPr>
            <a:spLocks noGrp="1"/>
          </p:cNvSpPr>
          <p:nvPr>
            <p:ph type="sldNum" sz="quarter" idx="12"/>
          </p:nvPr>
        </p:nvSpPr>
        <p:spPr>
          <a:xfrm>
            <a:off x="5314860" y="6141088"/>
            <a:ext cx="610362"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A78A912D-4325-C449-BF2E-F331A221C695}"/>
              </a:ext>
            </a:extLst>
          </p:cNvPr>
          <p:cNvCxnSpPr>
            <a:cxnSpLocks/>
          </p:cNvCxnSpPr>
          <p:nvPr/>
        </p:nvCxnSpPr>
        <p:spPr>
          <a:xfrm>
            <a:off x="423862" y="6087110"/>
            <a:ext cx="550136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2160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C3803ECC-8207-244B-8051-94AA5304EDD9}"/>
              </a:ext>
            </a:extLst>
          </p:cNvPr>
          <p:cNvGrpSpPr/>
          <p:nvPr/>
        </p:nvGrpSpPr>
        <p:grpSpPr>
          <a:xfrm>
            <a:off x="7717737" y="0"/>
            <a:ext cx="1426265" cy="6858000"/>
            <a:chOff x="10290315" y="0"/>
            <a:chExt cx="1901686" cy="6858000"/>
          </a:xfrm>
        </p:grpSpPr>
        <p:sp>
          <p:nvSpPr>
            <p:cNvPr id="17" name="Freeform 16">
              <a:extLst>
                <a:ext uri="{FF2B5EF4-FFF2-40B4-BE49-F238E27FC236}">
                  <a16:creationId xmlns:a16="http://schemas.microsoft.com/office/drawing/2014/main" id="{CF2E8536-821C-3846-A152-2001B7BA4BC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17">
              <a:extLst>
                <a:ext uri="{FF2B5EF4-FFF2-40B4-BE49-F238E27FC236}">
                  <a16:creationId xmlns:a16="http://schemas.microsoft.com/office/drawing/2014/main" id="{57A02781-FFB4-C04E-97FB-78D26A9E8F1C}"/>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9" name="Freeform 18">
              <a:extLst>
                <a:ext uri="{FF2B5EF4-FFF2-40B4-BE49-F238E27FC236}">
                  <a16:creationId xmlns:a16="http://schemas.microsoft.com/office/drawing/2014/main" id="{14C29607-37D2-7A4B-98E2-2C851CD6776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0" name="Freeform 19">
              <a:extLst>
                <a:ext uri="{FF2B5EF4-FFF2-40B4-BE49-F238E27FC236}">
                  <a16:creationId xmlns:a16="http://schemas.microsoft.com/office/drawing/2014/main" id="{D12FC7BA-80CC-1C4E-B268-B3EEA08137F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20">
              <a:extLst>
                <a:ext uri="{FF2B5EF4-FFF2-40B4-BE49-F238E27FC236}">
                  <a16:creationId xmlns:a16="http://schemas.microsoft.com/office/drawing/2014/main" id="{BEBC8FB1-96B9-D84A-BD2A-BC8410EBE012}"/>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2" name="Freeform 21">
              <a:extLst>
                <a:ext uri="{FF2B5EF4-FFF2-40B4-BE49-F238E27FC236}">
                  <a16:creationId xmlns:a16="http://schemas.microsoft.com/office/drawing/2014/main" id="{5A8455B4-A778-B44D-A7E8-C45A4846D9F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 name="Vertical Title 1">
            <a:extLst>
              <a:ext uri="{FF2B5EF4-FFF2-40B4-BE49-F238E27FC236}">
                <a16:creationId xmlns:a16="http://schemas.microsoft.com/office/drawing/2014/main" id="{B0407CCA-80EF-2B45-8F8C-7D5796A61BC0}"/>
              </a:ext>
            </a:extLst>
          </p:cNvPr>
          <p:cNvSpPr>
            <a:spLocks noGrp="1"/>
          </p:cNvSpPr>
          <p:nvPr>
            <p:ph type="title" orient="vert"/>
          </p:nvPr>
        </p:nvSpPr>
        <p:spPr>
          <a:xfrm>
            <a:off x="6712573" y="976630"/>
            <a:ext cx="1701380" cy="478459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AA221C3-F2D3-FC4F-938B-4C4CAC7370B1}"/>
              </a:ext>
            </a:extLst>
          </p:cNvPr>
          <p:cNvSpPr>
            <a:spLocks noGrp="1"/>
          </p:cNvSpPr>
          <p:nvPr>
            <p:ph type="body" orient="vert" idx="1"/>
          </p:nvPr>
        </p:nvSpPr>
        <p:spPr>
          <a:xfrm>
            <a:off x="423864" y="976630"/>
            <a:ext cx="6198043" cy="478459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B061B46-3E9A-AC48-8C84-5B46EA1EC583}"/>
              </a:ext>
            </a:extLst>
          </p:cNvPr>
          <p:cNvSpPr>
            <a:spLocks noGrp="1"/>
          </p:cNvSpPr>
          <p:nvPr>
            <p:ph type="dt" sz="half" idx="10"/>
          </p:nvPr>
        </p:nvSpPr>
        <p:spPr/>
        <p:txBody>
          <a:bodyPr/>
          <a:lstStyle/>
          <a:p>
            <a:fld id="{A5B0A250-5CC0-1746-B209-08E8B0DAE6AF}" type="datetimeFigureOut">
              <a:rPr lang="en-US" smtClean="0"/>
              <a:t>3/22/2023</a:t>
            </a:fld>
            <a:endParaRPr lang="en-US"/>
          </a:p>
        </p:txBody>
      </p:sp>
      <p:sp>
        <p:nvSpPr>
          <p:cNvPr id="5" name="Footer Placeholder 4">
            <a:extLst>
              <a:ext uri="{FF2B5EF4-FFF2-40B4-BE49-F238E27FC236}">
                <a16:creationId xmlns:a16="http://schemas.microsoft.com/office/drawing/2014/main" id="{369F8F49-5859-714C-8EE1-61A74F324E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2B6F69-3FFA-D94F-BA99-873D36F7F69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C31B40EC-87DB-A64F-9D4B-98A86F7CEFFF}"/>
              </a:ext>
            </a:extLst>
          </p:cNvPr>
          <p:cNvCxnSpPr>
            <a:cxnSpLocks/>
          </p:cNvCxnSpPr>
          <p:nvPr/>
        </p:nvCxnSpPr>
        <p:spPr>
          <a:xfrm>
            <a:off x="423863" y="6087110"/>
            <a:ext cx="829375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9524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Subtitle 2"/>
          <p:cNvSpPr>
            <a:spLocks noGrp="1"/>
          </p:cNvSpPr>
          <p:nvPr>
            <p:ph type="subTitle" idx="1"/>
          </p:nvPr>
        </p:nvSpPr>
        <p:spPr>
          <a:xfrm>
            <a:off x="1473795" y="5052547"/>
            <a:ext cx="5637010" cy="882119"/>
          </a:xfrm>
        </p:spPr>
        <p:txBody>
          <a:bodyPr>
            <a:normAutofit/>
          </a:bodyPr>
          <a:lstStyle>
            <a:lvl1pPr marL="0" indent="0" algn="l">
              <a:buNone/>
              <a:defRPr sz="165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6482DC4-888E-4546-83A1-513CDD43F56B}"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A9F3A-EE9E-4B45-8779-EB4B0FB17F50}" type="slidenum">
              <a:rPr lang="en-US" smtClean="0"/>
              <a:t>‹#›</a:t>
            </a:fld>
            <a:endParaRPr lang="en-US"/>
          </a:p>
        </p:txBody>
      </p:sp>
      <p:sp>
        <p:nvSpPr>
          <p:cNvPr id="2" name="Title 1"/>
          <p:cNvSpPr>
            <a:spLocks noGrp="1"/>
          </p:cNvSpPr>
          <p:nvPr>
            <p:ph type="ctrTitle"/>
          </p:nvPr>
        </p:nvSpPr>
        <p:spPr>
          <a:xfrm>
            <a:off x="817582" y="3132290"/>
            <a:ext cx="7175351" cy="1793167"/>
          </a:xfrm>
          <a:effectLst/>
        </p:spPr>
        <p:txBody>
          <a:bodyPr>
            <a:noAutofit/>
          </a:bodyPr>
          <a:lstStyle>
            <a:lvl1pPr marL="480060" indent="-342900" algn="l">
              <a:defRPr sz="4050"/>
            </a:lvl1pPr>
          </a:lstStyle>
          <a:p>
            <a:r>
              <a:rPr lang="en-US"/>
              <a:t>Click to edit Master title style</a:t>
            </a:r>
            <a:endParaRPr lang="en-US" dirty="0"/>
          </a:p>
        </p:txBody>
      </p:sp>
    </p:spTree>
    <p:extLst>
      <p:ext uri="{BB962C8B-B14F-4D97-AF65-F5344CB8AC3E}">
        <p14:creationId xmlns:p14="http://schemas.microsoft.com/office/powerpoint/2010/main" val="4960774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6482DC4-888E-4546-83A1-513CDD43F56B}"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A9F3A-EE9E-4B45-8779-EB4B0FB17F50}"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10" name="Content Placeholder 9"/>
          <p:cNvSpPr>
            <a:spLocks noGrp="1"/>
          </p:cNvSpPr>
          <p:nvPr>
            <p:ph sz="quarter" idx="13"/>
          </p:nvPr>
        </p:nvSpPr>
        <p:spPr>
          <a:xfrm>
            <a:off x="1143000" y="731520"/>
            <a:ext cx="6400800"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32207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2033196" y="2172648"/>
            <a:ext cx="5966666" cy="2423346"/>
          </a:xfrm>
          <a:effectLst/>
        </p:spPr>
        <p:txBody>
          <a:bodyPr anchor="b"/>
          <a:lstStyle>
            <a:lvl1pPr algn="r">
              <a:defRPr sz="345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2022439" y="4607511"/>
            <a:ext cx="5970494" cy="835460"/>
          </a:xfrm>
        </p:spPr>
        <p:txBody>
          <a:bodyPr anchor="t"/>
          <a:lstStyle>
            <a:lvl1pPr marL="0" indent="0" algn="r">
              <a:buNone/>
              <a:defRPr sz="15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6482DC4-888E-4546-83A1-513CDD43F56B}"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A9F3A-EE9E-4B45-8779-EB4B0FB17F50}" type="slidenum">
              <a:rPr lang="en-US" smtClean="0"/>
              <a:t>‹#›</a:t>
            </a:fld>
            <a:endParaRPr lang="en-US"/>
          </a:p>
        </p:txBody>
      </p:sp>
    </p:spTree>
    <p:extLst>
      <p:ext uri="{BB962C8B-B14F-4D97-AF65-F5344CB8AC3E}">
        <p14:creationId xmlns:p14="http://schemas.microsoft.com/office/powerpoint/2010/main" val="4088017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76482DC4-888E-4546-83A1-513CDD43F56B}"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EA9F3A-EE9E-4B45-8779-EB4B0FB17F50}" type="slidenum">
              <a:rPr lang="en-US" smtClean="0"/>
              <a:t>‹#›</a:t>
            </a:fld>
            <a:endParaRPr lang="en-US"/>
          </a:p>
        </p:txBody>
      </p:sp>
      <p:sp>
        <p:nvSpPr>
          <p:cNvPr id="8" name="Title 7"/>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142999" y="731519"/>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45152" y="731520"/>
            <a:ext cx="3346704" cy="34747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34655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18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35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18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ctr" defTabSz="685800" rtl="0" eaLnBrk="1" latinLnBrk="0" hangingPunct="1">
              <a:spcBef>
                <a:spcPct val="20000"/>
              </a:spcBef>
              <a:spcAft>
                <a:spcPts val="225"/>
              </a:spcAft>
              <a:buClr>
                <a:schemeClr val="accent6">
                  <a:lumMod val="75000"/>
                </a:schemeClr>
              </a:buClr>
              <a:buSzPct val="130000"/>
              <a:buFont typeface="Georgia" pitchFamily="18" charset="0"/>
              <a:buNone/>
            </a:pPr>
            <a:r>
              <a:rPr lang="en-US"/>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35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482DC4-888E-4546-83A1-513CDD43F56B}" type="datetimeFigureOut">
              <a:rPr lang="en-US" smtClean="0"/>
              <a:t>3/22/2023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EA9F3A-EE9E-4B45-8779-EB4B0FB17F50}"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067719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6482DC4-888E-4546-83A1-513CDD43F56B}" type="datetimeFigureOut">
              <a:rPr lang="en-US" smtClean="0"/>
              <a:t>3/22/2023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EA9F3A-EE9E-4B45-8779-EB4B0FB17F50}" type="slidenum">
              <a:rPr lang="en-US" smtClean="0"/>
              <a:t>‹#›</a:t>
            </a:fld>
            <a:endParaRPr lang="en-US"/>
          </a:p>
        </p:txBody>
      </p:sp>
    </p:spTree>
    <p:extLst>
      <p:ext uri="{BB962C8B-B14F-4D97-AF65-F5344CB8AC3E}">
        <p14:creationId xmlns:p14="http://schemas.microsoft.com/office/powerpoint/2010/main" val="1092215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482DC4-888E-4546-83A1-513CDD43F56B}" type="datetimeFigureOut">
              <a:rPr lang="en-US" smtClean="0"/>
              <a:t>3/22/2023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EA9F3A-EE9E-4B45-8779-EB4B0FB17F50}" type="slidenum">
              <a:rPr lang="en-US" smtClean="0"/>
              <a:t>‹#›</a:t>
            </a:fld>
            <a:endParaRPr lang="en-US"/>
          </a:p>
        </p:txBody>
      </p:sp>
    </p:spTree>
    <p:extLst>
      <p:ext uri="{BB962C8B-B14F-4D97-AF65-F5344CB8AC3E}">
        <p14:creationId xmlns:p14="http://schemas.microsoft.com/office/powerpoint/2010/main" val="7374848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6" y="2209802"/>
            <a:ext cx="3636085" cy="1258493"/>
          </a:xfrm>
          <a:effectLst/>
        </p:spPr>
        <p:txBody>
          <a:bodyPr anchor="b">
            <a:noAutofit/>
          </a:bodyPr>
          <a:lstStyle>
            <a:lvl1pPr marL="171450" indent="-171450" algn="l">
              <a:defRPr sz="2100" b="1">
                <a:effectLst/>
              </a:defRPr>
            </a:lvl1pPr>
          </a:lstStyle>
          <a:p>
            <a:r>
              <a:rPr lang="en-US"/>
              <a:t>Click to edit Master title style</a:t>
            </a:r>
            <a:endParaRPr lang="en-US" dirty="0"/>
          </a:p>
        </p:txBody>
      </p:sp>
      <p:sp>
        <p:nvSpPr>
          <p:cNvPr id="3" name="Content Placeholder 2"/>
          <p:cNvSpPr>
            <a:spLocks noGrp="1"/>
          </p:cNvSpPr>
          <p:nvPr>
            <p:ph idx="1"/>
          </p:nvPr>
        </p:nvSpPr>
        <p:spPr>
          <a:xfrm>
            <a:off x="4593516" y="731520"/>
            <a:ext cx="4017085" cy="4894730"/>
          </a:xfrm>
        </p:spPr>
        <p:txBody>
          <a:bodyPr anchor="ctr"/>
          <a:lstStyle>
            <a:lvl1pPr>
              <a:defRPr sz="1650"/>
            </a:lvl1pPr>
            <a:lvl2pPr>
              <a:defRPr sz="1500"/>
            </a:lvl2pPr>
            <a:lvl3pPr>
              <a:defRPr sz="1350"/>
            </a:lvl3pPr>
            <a:lvl4pPr>
              <a:defRPr sz="1200"/>
            </a:lvl4pPr>
            <a:lvl5pPr>
              <a:defRPr sz="105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5766" y="3497802"/>
            <a:ext cx="3388660" cy="2139518"/>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6482DC4-888E-4546-83A1-513CDD43F56B}"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EA9F3A-EE9E-4B45-8779-EB4B0FB17F50}" type="slidenum">
              <a:rPr lang="en-US" smtClean="0"/>
              <a:t>‹#›</a:t>
            </a:fld>
            <a:endParaRPr lang="en-US"/>
          </a:p>
        </p:txBody>
      </p:sp>
    </p:spTree>
    <p:extLst>
      <p:ext uri="{BB962C8B-B14F-4D97-AF65-F5344CB8AC3E}">
        <p14:creationId xmlns:p14="http://schemas.microsoft.com/office/powerpoint/2010/main" val="3996198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F0CAFDA3-320A-C24D-A7A1-20C1267EC987}"/>
              </a:ext>
            </a:extLst>
          </p:cNvPr>
          <p:cNvGrpSpPr/>
          <p:nvPr/>
        </p:nvGrpSpPr>
        <p:grpSpPr>
          <a:xfrm>
            <a:off x="6696396" y="0"/>
            <a:ext cx="2447604" cy="6858000"/>
            <a:chOff x="8928528" y="0"/>
            <a:chExt cx="3263472" cy="6858000"/>
          </a:xfrm>
        </p:grpSpPr>
        <p:sp>
          <p:nvSpPr>
            <p:cNvPr id="23" name="Oval 22">
              <a:extLst>
                <a:ext uri="{FF2B5EF4-FFF2-40B4-BE49-F238E27FC236}">
                  <a16:creationId xmlns:a16="http://schemas.microsoft.com/office/drawing/2014/main" id="{D2411669-6E2C-2243-99CD-6BC9D724FA1F}"/>
                </a:ext>
              </a:extLst>
            </p:cNvPr>
            <p:cNvSpPr/>
            <p:nvPr/>
          </p:nvSpPr>
          <p:spPr>
            <a:xfrm>
              <a:off x="8928528"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Freeform 23">
              <a:extLst>
                <a:ext uri="{FF2B5EF4-FFF2-40B4-BE49-F238E27FC236}">
                  <a16:creationId xmlns:a16="http://schemas.microsoft.com/office/drawing/2014/main" id="{C4E0C522-0F40-ED44-A700-F1BCD1CF74F5}"/>
                </a:ext>
              </a:extLst>
            </p:cNvPr>
            <p:cNvSpPr/>
            <p:nvPr/>
          </p:nvSpPr>
          <p:spPr>
            <a:xfrm>
              <a:off x="8928528" y="0"/>
              <a:ext cx="1130724" cy="565573"/>
            </a:xfrm>
            <a:custGeom>
              <a:avLst/>
              <a:gdLst>
                <a:gd name="connsiteX0" fmla="*/ 22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2"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5" name="Freeform 24">
              <a:extLst>
                <a:ext uri="{FF2B5EF4-FFF2-40B4-BE49-F238E27FC236}">
                  <a16:creationId xmlns:a16="http://schemas.microsoft.com/office/drawing/2014/main" id="{B79B4380-CBEC-C341-A10E-5EF9A8597959}"/>
                </a:ext>
              </a:extLst>
            </p:cNvPr>
            <p:cNvSpPr/>
            <p:nvPr/>
          </p:nvSpPr>
          <p:spPr>
            <a:xfrm>
              <a:off x="10291391" y="6292417"/>
              <a:ext cx="1130724" cy="565583"/>
            </a:xfrm>
            <a:custGeom>
              <a:avLst/>
              <a:gdLst>
                <a:gd name="connsiteX0" fmla="*/ 565362 w 1130724"/>
                <a:gd name="connsiteY0" fmla="*/ 0 h 565583"/>
                <a:gd name="connsiteX1" fmla="*/ 1130724 w 1130724"/>
                <a:gd name="connsiteY1" fmla="*/ 565362 h 565583"/>
                <a:gd name="connsiteX2" fmla="*/ 1130702 w 1130724"/>
                <a:gd name="connsiteY2" fmla="*/ 565583 h 565583"/>
                <a:gd name="connsiteX3" fmla="*/ 22 w 1130724"/>
                <a:gd name="connsiteY3" fmla="*/ 565583 h 565583"/>
                <a:gd name="connsiteX4" fmla="*/ 0 w 1130724"/>
                <a:gd name="connsiteY4" fmla="*/ 565362 h 565583"/>
                <a:gd name="connsiteX5" fmla="*/ 565362 w 1130724"/>
                <a:gd name="connsiteY5" fmla="*/ 0 h 565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83">
                  <a:moveTo>
                    <a:pt x="565362" y="0"/>
                  </a:moveTo>
                  <a:cubicBezTo>
                    <a:pt x="877603" y="0"/>
                    <a:pt x="1130724" y="253121"/>
                    <a:pt x="1130724" y="565362"/>
                  </a:cubicBezTo>
                  <a:lnTo>
                    <a:pt x="1130702" y="565583"/>
                  </a:lnTo>
                  <a:lnTo>
                    <a:pt x="22" y="565583"/>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6" name="Oval 25">
              <a:extLst>
                <a:ext uri="{FF2B5EF4-FFF2-40B4-BE49-F238E27FC236}">
                  <a16:creationId xmlns:a16="http://schemas.microsoft.com/office/drawing/2014/main" id="{F04AD70E-5490-4C4E-A05D-D67949C51A74}"/>
                </a:ext>
              </a:extLst>
            </p:cNvPr>
            <p:cNvSpPr/>
            <p:nvPr/>
          </p:nvSpPr>
          <p:spPr>
            <a:xfrm>
              <a:off x="10291392" y="3549390"/>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Oval 26">
              <a:extLst>
                <a:ext uri="{FF2B5EF4-FFF2-40B4-BE49-F238E27FC236}">
                  <a16:creationId xmlns:a16="http://schemas.microsoft.com/office/drawing/2014/main" id="{128A8883-9F24-0047-92B7-45B3D2E7D9C0}"/>
                </a:ext>
              </a:extLst>
            </p:cNvPr>
            <p:cNvSpPr/>
            <p:nvPr/>
          </p:nvSpPr>
          <p:spPr>
            <a:xfrm>
              <a:off x="10291392" y="2177876"/>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Oval 27">
              <a:extLst>
                <a:ext uri="{FF2B5EF4-FFF2-40B4-BE49-F238E27FC236}">
                  <a16:creationId xmlns:a16="http://schemas.microsoft.com/office/drawing/2014/main" id="{AAC3A3BB-FD2C-FB44-9478-FA87EF229D37}"/>
                </a:ext>
              </a:extLst>
            </p:cNvPr>
            <p:cNvSpPr/>
            <p:nvPr/>
          </p:nvSpPr>
          <p:spPr>
            <a:xfrm>
              <a:off x="10291392" y="806363"/>
              <a:ext cx="1130724" cy="113072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Freeform 28">
              <a:extLst>
                <a:ext uri="{FF2B5EF4-FFF2-40B4-BE49-F238E27FC236}">
                  <a16:creationId xmlns:a16="http://schemas.microsoft.com/office/drawing/2014/main" id="{BF46B3B1-E981-BB40-B916-51A6D3851969}"/>
                </a:ext>
              </a:extLst>
            </p:cNvPr>
            <p:cNvSpPr/>
            <p:nvPr/>
          </p:nvSpPr>
          <p:spPr>
            <a:xfrm>
              <a:off x="10291392"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0" name="Freeform 29">
              <a:extLst>
                <a:ext uri="{FF2B5EF4-FFF2-40B4-BE49-F238E27FC236}">
                  <a16:creationId xmlns:a16="http://schemas.microsoft.com/office/drawing/2014/main" id="{EA7DAE92-7D6B-B042-83BE-047C8EC322A0}"/>
                </a:ext>
              </a:extLst>
            </p:cNvPr>
            <p:cNvSpPr/>
            <p:nvPr/>
          </p:nvSpPr>
          <p:spPr>
            <a:xfrm>
              <a:off x="11654256" y="6295201"/>
              <a:ext cx="537744" cy="562799"/>
            </a:xfrm>
            <a:custGeom>
              <a:avLst/>
              <a:gdLst>
                <a:gd name="connsiteX0" fmla="*/ 537744 w 537744"/>
                <a:gd name="connsiteY0" fmla="*/ 0 h 562799"/>
                <a:gd name="connsiteX1" fmla="*/ 537744 w 537744"/>
                <a:gd name="connsiteY1" fmla="*/ 562799 h 562799"/>
                <a:gd name="connsiteX2" fmla="*/ 22 w 537744"/>
                <a:gd name="connsiteY2" fmla="*/ 562799 h 562799"/>
                <a:gd name="connsiteX3" fmla="*/ 0 w 537744"/>
                <a:gd name="connsiteY3" fmla="*/ 562578 h 562799"/>
                <a:gd name="connsiteX4" fmla="*/ 451422 w 537744"/>
                <a:gd name="connsiteY4" fmla="*/ 8702 h 562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99">
                  <a:moveTo>
                    <a:pt x="537744" y="0"/>
                  </a:moveTo>
                  <a:lnTo>
                    <a:pt x="537744" y="562799"/>
                  </a:lnTo>
                  <a:lnTo>
                    <a:pt x="22" y="562799"/>
                  </a:lnTo>
                  <a:lnTo>
                    <a:pt x="0" y="562578"/>
                  </a:ln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1" name="Freeform 30">
              <a:extLst>
                <a:ext uri="{FF2B5EF4-FFF2-40B4-BE49-F238E27FC236}">
                  <a16:creationId xmlns:a16="http://schemas.microsoft.com/office/drawing/2014/main" id="{06AADCE6-4277-EA49-AF23-63B53CA6772A}"/>
                </a:ext>
              </a:extLst>
            </p:cNvPr>
            <p:cNvSpPr/>
            <p:nvPr/>
          </p:nvSpPr>
          <p:spPr>
            <a:xfrm>
              <a:off x="11654256" y="4923687"/>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2" name="Freeform 31">
              <a:extLst>
                <a:ext uri="{FF2B5EF4-FFF2-40B4-BE49-F238E27FC236}">
                  <a16:creationId xmlns:a16="http://schemas.microsoft.com/office/drawing/2014/main" id="{58CEA343-047B-DF4E-A7A8-881C7740EA36}"/>
                </a:ext>
              </a:extLst>
            </p:cNvPr>
            <p:cNvSpPr/>
            <p:nvPr/>
          </p:nvSpPr>
          <p:spPr>
            <a:xfrm>
              <a:off x="11654256" y="3552173"/>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3" name="Freeform 32">
              <a:extLst>
                <a:ext uri="{FF2B5EF4-FFF2-40B4-BE49-F238E27FC236}">
                  <a16:creationId xmlns:a16="http://schemas.microsoft.com/office/drawing/2014/main" id="{FCCBAA07-17CE-2740-AA04-AEDA5EAD2796}"/>
                </a:ext>
              </a:extLst>
            </p:cNvPr>
            <p:cNvSpPr/>
            <p:nvPr/>
          </p:nvSpPr>
          <p:spPr>
            <a:xfrm>
              <a:off x="11654256" y="2180659"/>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4" name="Freeform 33">
              <a:extLst>
                <a:ext uri="{FF2B5EF4-FFF2-40B4-BE49-F238E27FC236}">
                  <a16:creationId xmlns:a16="http://schemas.microsoft.com/office/drawing/2014/main" id="{BF15C430-7951-6040-BD4C-4E996E94480E}"/>
                </a:ext>
              </a:extLst>
            </p:cNvPr>
            <p:cNvSpPr/>
            <p:nvPr/>
          </p:nvSpPr>
          <p:spPr>
            <a:xfrm>
              <a:off x="11654256" y="809146"/>
              <a:ext cx="537744" cy="1125156"/>
            </a:xfrm>
            <a:custGeom>
              <a:avLst/>
              <a:gdLst>
                <a:gd name="connsiteX0" fmla="*/ 537744 w 537744"/>
                <a:gd name="connsiteY0" fmla="*/ 0 h 1125156"/>
                <a:gd name="connsiteX1" fmla="*/ 537744 w 537744"/>
                <a:gd name="connsiteY1" fmla="*/ 1125156 h 1125156"/>
                <a:gd name="connsiteX2" fmla="*/ 451422 w 537744"/>
                <a:gd name="connsiteY2" fmla="*/ 1116454 h 1125156"/>
                <a:gd name="connsiteX3" fmla="*/ 0 w 537744"/>
                <a:gd name="connsiteY3" fmla="*/ 562578 h 1125156"/>
                <a:gd name="connsiteX4" fmla="*/ 451422 w 537744"/>
                <a:gd name="connsiteY4" fmla="*/ 8702 h 11251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1125156">
                  <a:moveTo>
                    <a:pt x="537744" y="0"/>
                  </a:moveTo>
                  <a:lnTo>
                    <a:pt x="537744" y="1125156"/>
                  </a:lnTo>
                  <a:lnTo>
                    <a:pt x="451422" y="1116454"/>
                  </a:lnTo>
                  <a:cubicBezTo>
                    <a:pt x="193796" y="1063736"/>
                    <a:pt x="0" y="835789"/>
                    <a:pt x="0" y="562578"/>
                  </a:cubicBezTo>
                  <a:cubicBezTo>
                    <a:pt x="0" y="289367"/>
                    <a:pt x="193796" y="61420"/>
                    <a:pt x="451422" y="8702"/>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5" name="Freeform 34">
              <a:extLst>
                <a:ext uri="{FF2B5EF4-FFF2-40B4-BE49-F238E27FC236}">
                  <a16:creationId xmlns:a16="http://schemas.microsoft.com/office/drawing/2014/main" id="{0B3467F9-370D-5C4C-9EDE-E0CA0E401568}"/>
                </a:ext>
              </a:extLst>
            </p:cNvPr>
            <p:cNvSpPr/>
            <p:nvPr/>
          </p:nvSpPr>
          <p:spPr>
            <a:xfrm>
              <a:off x="11654256" y="0"/>
              <a:ext cx="537744" cy="562788"/>
            </a:xfrm>
            <a:custGeom>
              <a:avLst/>
              <a:gdLst>
                <a:gd name="connsiteX0" fmla="*/ 21 w 537744"/>
                <a:gd name="connsiteY0" fmla="*/ 0 h 562788"/>
                <a:gd name="connsiteX1" fmla="*/ 537744 w 537744"/>
                <a:gd name="connsiteY1" fmla="*/ 0 h 562788"/>
                <a:gd name="connsiteX2" fmla="*/ 537744 w 537744"/>
                <a:gd name="connsiteY2" fmla="*/ 562788 h 562788"/>
                <a:gd name="connsiteX3" fmla="*/ 451422 w 537744"/>
                <a:gd name="connsiteY3" fmla="*/ 554086 h 562788"/>
                <a:gd name="connsiteX4" fmla="*/ 0 w 537744"/>
                <a:gd name="connsiteY4" fmla="*/ 211 h 562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744" h="562788">
                  <a:moveTo>
                    <a:pt x="21" y="0"/>
                  </a:moveTo>
                  <a:lnTo>
                    <a:pt x="537744" y="0"/>
                  </a:lnTo>
                  <a:lnTo>
                    <a:pt x="537744" y="562788"/>
                  </a:lnTo>
                  <a:lnTo>
                    <a:pt x="451422" y="554086"/>
                  </a:lnTo>
                  <a:cubicBezTo>
                    <a:pt x="193796" y="501368"/>
                    <a:pt x="0" y="273421"/>
                    <a:pt x="0" y="211"/>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 name="Title 1">
            <a:extLst>
              <a:ext uri="{FF2B5EF4-FFF2-40B4-BE49-F238E27FC236}">
                <a16:creationId xmlns:a16="http://schemas.microsoft.com/office/drawing/2014/main" id="{B652A1E4-52BA-534C-AECC-35C3CF44F86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8315675-65B4-E14F-9785-663A83B7B6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676A1E-2332-684F-BDD2-687C166BDEC0}"/>
              </a:ext>
            </a:extLst>
          </p:cNvPr>
          <p:cNvSpPr>
            <a:spLocks noGrp="1"/>
          </p:cNvSpPr>
          <p:nvPr>
            <p:ph type="dt" sz="half" idx="10"/>
          </p:nvPr>
        </p:nvSpPr>
        <p:spPr/>
        <p:txBody>
          <a:bodyPr/>
          <a:lstStyle/>
          <a:p>
            <a:fld id="{A5B0A250-5CC0-1746-B209-08E8B0DAE6AF}" type="datetimeFigureOut">
              <a:rPr lang="en-US" smtClean="0"/>
              <a:t>3/22/2023</a:t>
            </a:fld>
            <a:endParaRPr lang="en-US" dirty="0"/>
          </a:p>
        </p:txBody>
      </p:sp>
      <p:sp>
        <p:nvSpPr>
          <p:cNvPr id="5" name="Footer Placeholder 4">
            <a:extLst>
              <a:ext uri="{FF2B5EF4-FFF2-40B4-BE49-F238E27FC236}">
                <a16:creationId xmlns:a16="http://schemas.microsoft.com/office/drawing/2014/main" id="{22BB8CB0-B7BE-7D4F-B254-8A2F8AEC27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3E5A569-A063-8E40-B703-82B11D2A988A}"/>
              </a:ext>
            </a:extLst>
          </p:cNvPr>
          <p:cNvSpPr>
            <a:spLocks noGrp="1"/>
          </p:cNvSpPr>
          <p:nvPr>
            <p:ph type="sldNum" sz="quarter" idx="12"/>
          </p:nvPr>
        </p:nvSpPr>
        <p:spPr>
          <a:xfrm>
            <a:off x="5315377" y="6141088"/>
            <a:ext cx="610362" cy="365125"/>
          </a:xfrm>
        </p:spPr>
        <p:txBody>
          <a:bodyPr/>
          <a:lstStyle/>
          <a:p>
            <a:fld id="{49ABCAEC-7D34-E549-A96E-FCEDAADBE4B0}" type="slidenum">
              <a:rPr lang="en-US" smtClean="0"/>
              <a:t>‹#›</a:t>
            </a:fld>
            <a:endParaRPr lang="en-US"/>
          </a:p>
        </p:txBody>
      </p:sp>
      <p:cxnSp>
        <p:nvCxnSpPr>
          <p:cNvPr id="7" name="Straight Connector 6">
            <a:extLst>
              <a:ext uri="{FF2B5EF4-FFF2-40B4-BE49-F238E27FC236}">
                <a16:creationId xmlns:a16="http://schemas.microsoft.com/office/drawing/2014/main" id="{8231D73A-BA91-794F-8C09-4F4B41A6D08B}"/>
              </a:ext>
            </a:extLst>
          </p:cNvPr>
          <p:cNvCxnSpPr>
            <a:cxnSpLocks/>
          </p:cNvCxnSpPr>
          <p:nvPr/>
        </p:nvCxnSpPr>
        <p:spPr>
          <a:xfrm>
            <a:off x="423864" y="6087110"/>
            <a:ext cx="550187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8057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15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37160" indent="-137160">
              <a:buFont typeface="Georgia" pitchFamily="18" charset="0"/>
              <a:buChar char="*"/>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76482DC4-888E-4546-83A1-513CDD43F56B}" type="datetimeFigureOut">
              <a:rPr lang="en-US" smtClean="0"/>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EA9F3A-EE9E-4B45-8779-EB4B0FB17F50}"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3450" b="1"/>
            </a:lvl1pPr>
          </a:lstStyle>
          <a:p>
            <a:r>
              <a:rPr lang="en-US"/>
              <a:t>Click to edit Master title style</a:t>
            </a:r>
            <a:endParaRPr lang="en-US" dirty="0"/>
          </a:p>
        </p:txBody>
      </p:sp>
    </p:spTree>
    <p:extLst>
      <p:ext uri="{BB962C8B-B14F-4D97-AF65-F5344CB8AC3E}">
        <p14:creationId xmlns:p14="http://schemas.microsoft.com/office/powerpoint/2010/main" val="1924909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482DC4-888E-4546-83A1-513CDD43F56B}"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A9F3A-EE9E-4B45-8779-EB4B0FB17F50}" type="slidenum">
              <a:rPr lang="en-US" smtClean="0"/>
              <a:t>‹#›</a:t>
            </a:fld>
            <a:endParaRPr lang="en-US"/>
          </a:p>
        </p:txBody>
      </p:sp>
    </p:spTree>
    <p:extLst>
      <p:ext uri="{BB962C8B-B14F-4D97-AF65-F5344CB8AC3E}">
        <p14:creationId xmlns:p14="http://schemas.microsoft.com/office/powerpoint/2010/main" val="732285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9"/>
            <a:ext cx="2057400" cy="5238339"/>
          </a:xfrm>
          <a:effectLst/>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3324114" y="731521"/>
            <a:ext cx="4829287" cy="48947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6482DC4-888E-4546-83A1-513CDD43F56B}" type="datetimeFigureOut">
              <a:rPr lang="en-US" smtClean="0"/>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EA9F3A-EE9E-4B45-8779-EB4B0FB17F50}" type="slidenum">
              <a:rPr lang="en-US" smtClean="0"/>
              <a:t>‹#›</a:t>
            </a:fld>
            <a:endParaRPr lang="en-US"/>
          </a:p>
        </p:txBody>
      </p:sp>
    </p:spTree>
    <p:extLst>
      <p:ext uri="{BB962C8B-B14F-4D97-AF65-F5344CB8AC3E}">
        <p14:creationId xmlns:p14="http://schemas.microsoft.com/office/powerpoint/2010/main" val="3826665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9D7D24E-D3B6-4224-8733-856A1C5447D7}"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932D5-8524-439F-860F-9432387AD940}" type="slidenum">
              <a:rPr lang="en-US" smtClean="0"/>
              <a:pPr/>
              <a:t>‹#›</a:t>
            </a:fld>
            <a:endParaRPr lang="en-US"/>
          </a:p>
        </p:txBody>
      </p:sp>
    </p:spTree>
    <p:extLst>
      <p:ext uri="{BB962C8B-B14F-4D97-AF65-F5344CB8AC3E}">
        <p14:creationId xmlns:p14="http://schemas.microsoft.com/office/powerpoint/2010/main" val="557838165"/>
      </p:ext>
    </p:extLst>
  </p:cSld>
  <p:clrMapOvr>
    <a:masterClrMapping/>
  </p:clrMapOvr>
  <p:transition spd="slow">
    <p:cut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D7D24E-D3B6-4224-8733-856A1C5447D7}"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932D5-8524-439F-860F-9432387AD940}" type="slidenum">
              <a:rPr lang="en-US" smtClean="0"/>
              <a:pPr/>
              <a:t>‹#›</a:t>
            </a:fld>
            <a:endParaRPr lang="en-US"/>
          </a:p>
        </p:txBody>
      </p:sp>
    </p:spTree>
    <p:extLst>
      <p:ext uri="{BB962C8B-B14F-4D97-AF65-F5344CB8AC3E}">
        <p14:creationId xmlns:p14="http://schemas.microsoft.com/office/powerpoint/2010/main" val="211214625"/>
      </p:ext>
    </p:extLst>
  </p:cSld>
  <p:clrMapOvr>
    <a:masterClrMapping/>
  </p:clrMapOvr>
  <p:transition spd="slow">
    <p:cut thruBlk="1"/>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D7D24E-D3B6-4224-8733-856A1C5447D7}"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932D5-8524-439F-860F-9432387AD940}" type="slidenum">
              <a:rPr lang="en-US" smtClean="0"/>
              <a:pPr/>
              <a:t>‹#›</a:t>
            </a:fld>
            <a:endParaRPr lang="en-US"/>
          </a:p>
        </p:txBody>
      </p:sp>
    </p:spTree>
    <p:extLst>
      <p:ext uri="{BB962C8B-B14F-4D97-AF65-F5344CB8AC3E}">
        <p14:creationId xmlns:p14="http://schemas.microsoft.com/office/powerpoint/2010/main" val="819571688"/>
      </p:ext>
    </p:extLst>
  </p:cSld>
  <p:clrMapOvr>
    <a:masterClrMapping/>
  </p:clrMapOvr>
  <p:transition spd="slow">
    <p:cut thruBlk="1"/>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D7D24E-D3B6-4224-8733-856A1C5447D7}" type="datetimeFigureOut">
              <a:rPr lang="en-US" smtClean="0"/>
              <a:pPr/>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8932D5-8524-439F-860F-9432387AD940}" type="slidenum">
              <a:rPr lang="en-US" smtClean="0"/>
              <a:pPr/>
              <a:t>‹#›</a:t>
            </a:fld>
            <a:endParaRPr lang="en-US"/>
          </a:p>
        </p:txBody>
      </p:sp>
    </p:spTree>
    <p:extLst>
      <p:ext uri="{BB962C8B-B14F-4D97-AF65-F5344CB8AC3E}">
        <p14:creationId xmlns:p14="http://schemas.microsoft.com/office/powerpoint/2010/main" val="3351471767"/>
      </p:ext>
    </p:extLst>
  </p:cSld>
  <p:clrMapOvr>
    <a:masterClrMapping/>
  </p:clrMapOvr>
  <p:transition spd="slow">
    <p:cut thruBlk="1"/>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D7D24E-D3B6-4224-8733-856A1C5447D7}" type="datetimeFigureOut">
              <a:rPr lang="en-US" smtClean="0"/>
              <a:pPr/>
              <a:t>3/22/2023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8932D5-8524-439F-860F-9432387AD940}" type="slidenum">
              <a:rPr lang="en-US" smtClean="0"/>
              <a:pPr/>
              <a:t>‹#›</a:t>
            </a:fld>
            <a:endParaRPr lang="en-US"/>
          </a:p>
        </p:txBody>
      </p:sp>
    </p:spTree>
    <p:extLst>
      <p:ext uri="{BB962C8B-B14F-4D97-AF65-F5344CB8AC3E}">
        <p14:creationId xmlns:p14="http://schemas.microsoft.com/office/powerpoint/2010/main" val="1441564362"/>
      </p:ext>
    </p:extLst>
  </p:cSld>
  <p:clrMapOvr>
    <a:masterClrMapping/>
  </p:clrMapOvr>
  <p:transition spd="slow">
    <p:cut thruBlk="1"/>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9D7D24E-D3B6-4224-8733-856A1C5447D7}" type="datetimeFigureOut">
              <a:rPr lang="en-US" smtClean="0"/>
              <a:pPr/>
              <a:t>3/22/2023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8932D5-8524-439F-860F-9432387AD940}" type="slidenum">
              <a:rPr lang="en-US" smtClean="0"/>
              <a:pPr/>
              <a:t>‹#›</a:t>
            </a:fld>
            <a:endParaRPr lang="en-US"/>
          </a:p>
        </p:txBody>
      </p:sp>
    </p:spTree>
    <p:extLst>
      <p:ext uri="{BB962C8B-B14F-4D97-AF65-F5344CB8AC3E}">
        <p14:creationId xmlns:p14="http://schemas.microsoft.com/office/powerpoint/2010/main" val="3800074210"/>
      </p:ext>
    </p:extLst>
  </p:cSld>
  <p:clrMapOvr>
    <a:masterClrMapping/>
  </p:clrMapOvr>
  <p:transition spd="slow">
    <p:cut thruBlk="1"/>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D7D24E-D3B6-4224-8733-856A1C5447D7}" type="datetimeFigureOut">
              <a:rPr lang="en-US" smtClean="0"/>
              <a:pPr/>
              <a:t>3/22/2023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8932D5-8524-439F-860F-9432387AD940}" type="slidenum">
              <a:rPr lang="en-US" smtClean="0"/>
              <a:pPr/>
              <a:t>‹#›</a:t>
            </a:fld>
            <a:endParaRPr lang="en-US"/>
          </a:p>
        </p:txBody>
      </p:sp>
    </p:spTree>
    <p:extLst>
      <p:ext uri="{BB962C8B-B14F-4D97-AF65-F5344CB8AC3E}">
        <p14:creationId xmlns:p14="http://schemas.microsoft.com/office/powerpoint/2010/main" val="3101261720"/>
      </p:ext>
    </p:extLst>
  </p:cSld>
  <p:clrMapOvr>
    <a:masterClrMapping/>
  </p:clrMapOvr>
  <p:transition spd="slow">
    <p:cut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3ABDDED5-B489-454D-A72D-46C9473AB018}"/>
              </a:ext>
            </a:extLst>
          </p:cNvPr>
          <p:cNvGrpSpPr/>
          <p:nvPr/>
        </p:nvGrpSpPr>
        <p:grpSpPr>
          <a:xfrm>
            <a:off x="4651042" y="3"/>
            <a:ext cx="4492959" cy="6858001"/>
            <a:chOff x="6201388" y="0"/>
            <a:chExt cx="5990612" cy="6858001"/>
          </a:xfrm>
        </p:grpSpPr>
        <p:sp>
          <p:nvSpPr>
            <p:cNvPr id="40" name="Oval 39">
              <a:extLst>
                <a:ext uri="{FF2B5EF4-FFF2-40B4-BE49-F238E27FC236}">
                  <a16:creationId xmlns:a16="http://schemas.microsoft.com/office/drawing/2014/main" id="{E6338A9A-49A1-B04D-B479-43604A5CD6D5}"/>
                </a:ext>
              </a:extLst>
            </p:cNvPr>
            <p:cNvSpPr/>
            <p:nvPr/>
          </p:nvSpPr>
          <p:spPr>
            <a:xfrm>
              <a:off x="6201388"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Freeform 40">
              <a:extLst>
                <a:ext uri="{FF2B5EF4-FFF2-40B4-BE49-F238E27FC236}">
                  <a16:creationId xmlns:a16="http://schemas.microsoft.com/office/drawing/2014/main" id="{3151B6D8-101B-F34D-992A-1668DB5D0067}"/>
                </a:ext>
              </a:extLst>
            </p:cNvPr>
            <p:cNvSpPr/>
            <p:nvPr/>
          </p:nvSpPr>
          <p:spPr>
            <a:xfrm>
              <a:off x="6201389"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2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4" y="565575"/>
                    <a:pt x="565362"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42" name="Freeform 41">
              <a:extLst>
                <a:ext uri="{FF2B5EF4-FFF2-40B4-BE49-F238E27FC236}">
                  <a16:creationId xmlns:a16="http://schemas.microsoft.com/office/drawing/2014/main" id="{21D4DE71-EB1A-E74C-9364-5FEC5377F4EF}"/>
                </a:ext>
              </a:extLst>
            </p:cNvPr>
            <p:cNvSpPr/>
            <p:nvPr/>
          </p:nvSpPr>
          <p:spPr>
            <a:xfrm>
              <a:off x="7564255" y="6292426"/>
              <a:ext cx="1130723" cy="565575"/>
            </a:xfrm>
            <a:custGeom>
              <a:avLst/>
              <a:gdLst>
                <a:gd name="connsiteX0" fmla="*/ 565362 w 1130723"/>
                <a:gd name="connsiteY0" fmla="*/ 0 h 565575"/>
                <a:gd name="connsiteX1" fmla="*/ 1130723 w 1130723"/>
                <a:gd name="connsiteY1" fmla="*/ 565362 h 565575"/>
                <a:gd name="connsiteX2" fmla="*/ 1130702 w 1130723"/>
                <a:gd name="connsiteY2" fmla="*/ 565575 h 565575"/>
                <a:gd name="connsiteX3" fmla="*/ 21 w 1130723"/>
                <a:gd name="connsiteY3" fmla="*/ 565575 h 565575"/>
                <a:gd name="connsiteX4" fmla="*/ 0 w 1130723"/>
                <a:gd name="connsiteY4" fmla="*/ 565362 h 565575"/>
                <a:gd name="connsiteX5" fmla="*/ 565362 w 1130723"/>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3" h="565575">
                  <a:moveTo>
                    <a:pt x="565362" y="0"/>
                  </a:moveTo>
                  <a:cubicBezTo>
                    <a:pt x="877602" y="0"/>
                    <a:pt x="1130723" y="253121"/>
                    <a:pt x="1130723" y="565362"/>
                  </a:cubicBezTo>
                  <a:lnTo>
                    <a:pt x="1130702" y="565575"/>
                  </a:lnTo>
                  <a:lnTo>
                    <a:pt x="21" y="565575"/>
                  </a:lnTo>
                  <a:lnTo>
                    <a:pt x="0" y="565362"/>
                  </a:lnTo>
                  <a:cubicBezTo>
                    <a:pt x="0" y="253121"/>
                    <a:pt x="253120"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43" name="Oval 42">
              <a:extLst>
                <a:ext uri="{FF2B5EF4-FFF2-40B4-BE49-F238E27FC236}">
                  <a16:creationId xmlns:a16="http://schemas.microsoft.com/office/drawing/2014/main" id="{BD99A5CD-9D3A-DA46-AD96-34B9DB522051}"/>
                </a:ext>
              </a:extLst>
            </p:cNvPr>
            <p:cNvSpPr/>
            <p:nvPr/>
          </p:nvSpPr>
          <p:spPr>
            <a:xfrm>
              <a:off x="7564253"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Oval 43">
              <a:extLst>
                <a:ext uri="{FF2B5EF4-FFF2-40B4-BE49-F238E27FC236}">
                  <a16:creationId xmlns:a16="http://schemas.microsoft.com/office/drawing/2014/main" id="{E6537DF9-74F2-924C-9B63-22B100C80C92}"/>
                </a:ext>
              </a:extLst>
            </p:cNvPr>
            <p:cNvSpPr/>
            <p:nvPr/>
          </p:nvSpPr>
          <p:spPr>
            <a:xfrm>
              <a:off x="7564253" y="217788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Oval 44">
              <a:extLst>
                <a:ext uri="{FF2B5EF4-FFF2-40B4-BE49-F238E27FC236}">
                  <a16:creationId xmlns:a16="http://schemas.microsoft.com/office/drawing/2014/main" id="{D7655457-8E4D-F34C-A595-66A45E9C3A1F}"/>
                </a:ext>
              </a:extLst>
            </p:cNvPr>
            <p:cNvSpPr/>
            <p:nvPr/>
          </p:nvSpPr>
          <p:spPr>
            <a:xfrm>
              <a:off x="7564253" y="80636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Freeform 45">
              <a:extLst>
                <a:ext uri="{FF2B5EF4-FFF2-40B4-BE49-F238E27FC236}">
                  <a16:creationId xmlns:a16="http://schemas.microsoft.com/office/drawing/2014/main" id="{FB0E8D2C-8947-E44C-BC5F-F81B083DAA3E}"/>
                </a:ext>
              </a:extLst>
            </p:cNvPr>
            <p:cNvSpPr/>
            <p:nvPr/>
          </p:nvSpPr>
          <p:spPr>
            <a:xfrm>
              <a:off x="7564254" y="1"/>
              <a:ext cx="1130725" cy="565575"/>
            </a:xfrm>
            <a:custGeom>
              <a:avLst/>
              <a:gdLst>
                <a:gd name="connsiteX0" fmla="*/ 21 w 1130725"/>
                <a:gd name="connsiteY0" fmla="*/ 0 h 565575"/>
                <a:gd name="connsiteX1" fmla="*/ 1130704 w 1130725"/>
                <a:gd name="connsiteY1" fmla="*/ 0 h 565575"/>
                <a:gd name="connsiteX2" fmla="*/ 1130725 w 1130725"/>
                <a:gd name="connsiteY2" fmla="*/ 213 h 565575"/>
                <a:gd name="connsiteX3" fmla="*/ 565363 w 1130725"/>
                <a:gd name="connsiteY3" fmla="*/ 565575 h 565575"/>
                <a:gd name="connsiteX4" fmla="*/ 0 w 1130725"/>
                <a:gd name="connsiteY4" fmla="*/ 213 h 565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5" h="565575">
                  <a:moveTo>
                    <a:pt x="21" y="0"/>
                  </a:moveTo>
                  <a:lnTo>
                    <a:pt x="1130704" y="0"/>
                  </a:lnTo>
                  <a:lnTo>
                    <a:pt x="1130725" y="213"/>
                  </a:lnTo>
                  <a:cubicBezTo>
                    <a:pt x="1130725" y="312454"/>
                    <a:pt x="877603" y="565575"/>
                    <a:pt x="565363" y="565575"/>
                  </a:cubicBezTo>
                  <a:cubicBezTo>
                    <a:pt x="253121" y="565575"/>
                    <a:pt x="0" y="312454"/>
                    <a:pt x="0" y="21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47" name="Freeform 46">
              <a:extLst>
                <a:ext uri="{FF2B5EF4-FFF2-40B4-BE49-F238E27FC236}">
                  <a16:creationId xmlns:a16="http://schemas.microsoft.com/office/drawing/2014/main" id="{ED57F45D-85B8-AC49-A2BA-E941F1BE7F15}"/>
                </a:ext>
              </a:extLst>
            </p:cNvPr>
            <p:cNvSpPr/>
            <p:nvPr/>
          </p:nvSpPr>
          <p:spPr>
            <a:xfrm>
              <a:off x="8927118"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2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2" y="565575"/>
                  </a:lnTo>
                  <a:lnTo>
                    <a:pt x="0" y="565362"/>
                  </a:lnTo>
                  <a:cubicBezTo>
                    <a:pt x="0" y="253121"/>
                    <a:pt x="253121" y="0"/>
                    <a:pt x="56536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48" name="Oval 47">
              <a:extLst>
                <a:ext uri="{FF2B5EF4-FFF2-40B4-BE49-F238E27FC236}">
                  <a16:creationId xmlns:a16="http://schemas.microsoft.com/office/drawing/2014/main" id="{DA576359-CAE3-634C-8DF8-A834BCD7D668}"/>
                </a:ext>
              </a:extLst>
            </p:cNvPr>
            <p:cNvSpPr/>
            <p:nvPr/>
          </p:nvSpPr>
          <p:spPr>
            <a:xfrm>
              <a:off x="8927118" y="4920911"/>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Oval 48">
              <a:extLst>
                <a:ext uri="{FF2B5EF4-FFF2-40B4-BE49-F238E27FC236}">
                  <a16:creationId xmlns:a16="http://schemas.microsoft.com/office/drawing/2014/main" id="{16343F35-6601-BD4A-B9A5-25361D0453D2}"/>
                </a:ext>
              </a:extLst>
            </p:cNvPr>
            <p:cNvSpPr/>
            <p:nvPr/>
          </p:nvSpPr>
          <p:spPr>
            <a:xfrm>
              <a:off x="8927118" y="3549396"/>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 name="Oval 49">
              <a:extLst>
                <a:ext uri="{FF2B5EF4-FFF2-40B4-BE49-F238E27FC236}">
                  <a16:creationId xmlns:a16="http://schemas.microsoft.com/office/drawing/2014/main" id="{5ED1C169-DCD9-9C4B-91B1-519621155A64}"/>
                </a:ext>
              </a:extLst>
            </p:cNvPr>
            <p:cNvSpPr/>
            <p:nvPr/>
          </p:nvSpPr>
          <p:spPr>
            <a:xfrm>
              <a:off x="8927118" y="217788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Oval 50">
              <a:extLst>
                <a:ext uri="{FF2B5EF4-FFF2-40B4-BE49-F238E27FC236}">
                  <a16:creationId xmlns:a16="http://schemas.microsoft.com/office/drawing/2014/main" id="{32328AC7-E0BC-0E46-A25B-11D523EC8100}"/>
                </a:ext>
              </a:extLst>
            </p:cNvPr>
            <p:cNvSpPr/>
            <p:nvPr/>
          </p:nvSpPr>
          <p:spPr>
            <a:xfrm>
              <a:off x="8927118"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Freeform 51">
              <a:extLst>
                <a:ext uri="{FF2B5EF4-FFF2-40B4-BE49-F238E27FC236}">
                  <a16:creationId xmlns:a16="http://schemas.microsoft.com/office/drawing/2014/main" id="{32BBE02A-588F-6C4D-B310-694098C6A340}"/>
                </a:ext>
              </a:extLst>
            </p:cNvPr>
            <p:cNvSpPr/>
            <p:nvPr/>
          </p:nvSpPr>
          <p:spPr>
            <a:xfrm>
              <a:off x="8927117" y="0"/>
              <a:ext cx="1130726" cy="565576"/>
            </a:xfrm>
            <a:custGeom>
              <a:avLst/>
              <a:gdLst>
                <a:gd name="connsiteX0" fmla="*/ 22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2"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3" name="Freeform 52">
              <a:extLst>
                <a:ext uri="{FF2B5EF4-FFF2-40B4-BE49-F238E27FC236}">
                  <a16:creationId xmlns:a16="http://schemas.microsoft.com/office/drawing/2014/main" id="{6751D5A0-C90A-0A44-8654-CFE1B719B353}"/>
                </a:ext>
              </a:extLst>
            </p:cNvPr>
            <p:cNvSpPr/>
            <p:nvPr/>
          </p:nvSpPr>
          <p:spPr>
            <a:xfrm>
              <a:off x="10289984" y="6292426"/>
              <a:ext cx="1130724" cy="565575"/>
            </a:xfrm>
            <a:custGeom>
              <a:avLst/>
              <a:gdLst>
                <a:gd name="connsiteX0" fmla="*/ 565362 w 1130724"/>
                <a:gd name="connsiteY0" fmla="*/ 0 h 565575"/>
                <a:gd name="connsiteX1" fmla="*/ 1130724 w 1130724"/>
                <a:gd name="connsiteY1" fmla="*/ 565362 h 565575"/>
                <a:gd name="connsiteX2" fmla="*/ 1130703 w 1130724"/>
                <a:gd name="connsiteY2" fmla="*/ 565575 h 565575"/>
                <a:gd name="connsiteX3" fmla="*/ 21 w 1130724"/>
                <a:gd name="connsiteY3" fmla="*/ 565575 h 565575"/>
                <a:gd name="connsiteX4" fmla="*/ 0 w 1130724"/>
                <a:gd name="connsiteY4" fmla="*/ 565362 h 565575"/>
                <a:gd name="connsiteX5" fmla="*/ 565362 w 1130724"/>
                <a:gd name="connsiteY5" fmla="*/ 0 h 565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724" h="565575">
                  <a:moveTo>
                    <a:pt x="565362" y="0"/>
                  </a:moveTo>
                  <a:cubicBezTo>
                    <a:pt x="877603" y="0"/>
                    <a:pt x="1130724" y="253121"/>
                    <a:pt x="1130724" y="565362"/>
                  </a:cubicBezTo>
                  <a:lnTo>
                    <a:pt x="1130703" y="565575"/>
                  </a:lnTo>
                  <a:lnTo>
                    <a:pt x="21" y="565575"/>
                  </a:lnTo>
                  <a:lnTo>
                    <a:pt x="0" y="565362"/>
                  </a:lnTo>
                  <a:cubicBezTo>
                    <a:pt x="0" y="253121"/>
                    <a:pt x="253121" y="0"/>
                    <a:pt x="565362" y="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4" name="Oval 53">
              <a:extLst>
                <a:ext uri="{FF2B5EF4-FFF2-40B4-BE49-F238E27FC236}">
                  <a16:creationId xmlns:a16="http://schemas.microsoft.com/office/drawing/2014/main" id="{0F0FA086-0D80-B74A-9B37-5EACDE30D61F}"/>
                </a:ext>
              </a:extLst>
            </p:cNvPr>
            <p:cNvSpPr/>
            <p:nvPr/>
          </p:nvSpPr>
          <p:spPr>
            <a:xfrm>
              <a:off x="10289984" y="4920911"/>
              <a:ext cx="1130725" cy="11307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Oval 54">
              <a:extLst>
                <a:ext uri="{FF2B5EF4-FFF2-40B4-BE49-F238E27FC236}">
                  <a16:creationId xmlns:a16="http://schemas.microsoft.com/office/drawing/2014/main" id="{7022E302-2A55-8844-A50B-DC16D075E16B}"/>
                </a:ext>
              </a:extLst>
            </p:cNvPr>
            <p:cNvSpPr/>
            <p:nvPr/>
          </p:nvSpPr>
          <p:spPr>
            <a:xfrm>
              <a:off x="10289984" y="354939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 name="Oval 55">
              <a:extLst>
                <a:ext uri="{FF2B5EF4-FFF2-40B4-BE49-F238E27FC236}">
                  <a16:creationId xmlns:a16="http://schemas.microsoft.com/office/drawing/2014/main" id="{F4B325F5-A048-2843-A40B-3B2B31ECED76}"/>
                </a:ext>
              </a:extLst>
            </p:cNvPr>
            <p:cNvSpPr/>
            <p:nvPr/>
          </p:nvSpPr>
          <p:spPr>
            <a:xfrm>
              <a:off x="10289984" y="806366"/>
              <a:ext cx="1130725" cy="113072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7" name="Freeform 56">
              <a:extLst>
                <a:ext uri="{FF2B5EF4-FFF2-40B4-BE49-F238E27FC236}">
                  <a16:creationId xmlns:a16="http://schemas.microsoft.com/office/drawing/2014/main" id="{7707B616-7E85-5442-B46B-AF9426A7A0E9}"/>
                </a:ext>
              </a:extLst>
            </p:cNvPr>
            <p:cNvSpPr/>
            <p:nvPr/>
          </p:nvSpPr>
          <p:spPr>
            <a:xfrm>
              <a:off x="10289983" y="0"/>
              <a:ext cx="1130726" cy="565576"/>
            </a:xfrm>
            <a:custGeom>
              <a:avLst/>
              <a:gdLst>
                <a:gd name="connsiteX0" fmla="*/ 21 w 1130726"/>
                <a:gd name="connsiteY0" fmla="*/ 0 h 565576"/>
                <a:gd name="connsiteX1" fmla="*/ 1130704 w 1130726"/>
                <a:gd name="connsiteY1" fmla="*/ 0 h 565576"/>
                <a:gd name="connsiteX2" fmla="*/ 1130726 w 1130726"/>
                <a:gd name="connsiteY2" fmla="*/ 214 h 565576"/>
                <a:gd name="connsiteX3" fmla="*/ 565363 w 1130726"/>
                <a:gd name="connsiteY3" fmla="*/ 565576 h 565576"/>
                <a:gd name="connsiteX4" fmla="*/ 0 w 1130726"/>
                <a:gd name="connsiteY4" fmla="*/ 214 h 565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6" h="565576">
                  <a:moveTo>
                    <a:pt x="21" y="0"/>
                  </a:moveTo>
                  <a:lnTo>
                    <a:pt x="1130704" y="0"/>
                  </a:lnTo>
                  <a:lnTo>
                    <a:pt x="1130726" y="214"/>
                  </a:lnTo>
                  <a:cubicBezTo>
                    <a:pt x="1130726" y="312455"/>
                    <a:pt x="877604" y="565576"/>
                    <a:pt x="565363" y="565576"/>
                  </a:cubicBezTo>
                  <a:cubicBezTo>
                    <a:pt x="253122" y="565576"/>
                    <a:pt x="0" y="31245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8" name="Freeform 57">
              <a:extLst>
                <a:ext uri="{FF2B5EF4-FFF2-40B4-BE49-F238E27FC236}">
                  <a16:creationId xmlns:a16="http://schemas.microsoft.com/office/drawing/2014/main" id="{08914A00-D181-5847-A150-77CE67F94369}"/>
                </a:ext>
              </a:extLst>
            </p:cNvPr>
            <p:cNvSpPr/>
            <p:nvPr/>
          </p:nvSpPr>
          <p:spPr>
            <a:xfrm>
              <a:off x="11652854" y="6295069"/>
              <a:ext cx="539146" cy="562931"/>
            </a:xfrm>
            <a:custGeom>
              <a:avLst/>
              <a:gdLst>
                <a:gd name="connsiteX0" fmla="*/ 539146 w 539146"/>
                <a:gd name="connsiteY0" fmla="*/ 0 h 562931"/>
                <a:gd name="connsiteX1" fmla="*/ 539146 w 539146"/>
                <a:gd name="connsiteY1" fmla="*/ 562931 h 562931"/>
                <a:gd name="connsiteX2" fmla="*/ 21 w 539146"/>
                <a:gd name="connsiteY2" fmla="*/ 562931 h 562931"/>
                <a:gd name="connsiteX3" fmla="*/ 0 w 539146"/>
                <a:gd name="connsiteY3" fmla="*/ 562719 h 562931"/>
                <a:gd name="connsiteX4" fmla="*/ 451422 w 539146"/>
                <a:gd name="connsiteY4" fmla="*/ 8843 h 562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6" h="562931">
                  <a:moveTo>
                    <a:pt x="539146" y="0"/>
                  </a:moveTo>
                  <a:lnTo>
                    <a:pt x="539146" y="562931"/>
                  </a:lnTo>
                  <a:lnTo>
                    <a:pt x="21" y="562931"/>
                  </a:lnTo>
                  <a:lnTo>
                    <a:pt x="0" y="562719"/>
                  </a:lnTo>
                  <a:cubicBezTo>
                    <a:pt x="0" y="289508"/>
                    <a:pt x="193796" y="61561"/>
                    <a:pt x="451422"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9" name="Freeform 58">
              <a:extLst>
                <a:ext uri="{FF2B5EF4-FFF2-40B4-BE49-F238E27FC236}">
                  <a16:creationId xmlns:a16="http://schemas.microsoft.com/office/drawing/2014/main" id="{DAF2D976-5F49-2848-B465-C85708A6D706}"/>
                </a:ext>
              </a:extLst>
            </p:cNvPr>
            <p:cNvSpPr/>
            <p:nvPr/>
          </p:nvSpPr>
          <p:spPr>
            <a:xfrm>
              <a:off x="11652853" y="4923555"/>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0" name="Freeform 59">
              <a:extLst>
                <a:ext uri="{FF2B5EF4-FFF2-40B4-BE49-F238E27FC236}">
                  <a16:creationId xmlns:a16="http://schemas.microsoft.com/office/drawing/2014/main" id="{5E333474-B850-354C-A2E2-01735C948D47}"/>
                </a:ext>
              </a:extLst>
            </p:cNvPr>
            <p:cNvSpPr/>
            <p:nvPr/>
          </p:nvSpPr>
          <p:spPr>
            <a:xfrm>
              <a:off x="11652853" y="3552039"/>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1" name="Freeform 60">
              <a:extLst>
                <a:ext uri="{FF2B5EF4-FFF2-40B4-BE49-F238E27FC236}">
                  <a16:creationId xmlns:a16="http://schemas.microsoft.com/office/drawing/2014/main" id="{BC25646C-71B3-4A44-A4FE-C3CABE5580BB}"/>
                </a:ext>
              </a:extLst>
            </p:cNvPr>
            <p:cNvSpPr/>
            <p:nvPr/>
          </p:nvSpPr>
          <p:spPr>
            <a:xfrm>
              <a:off x="11652853" y="2180524"/>
              <a:ext cx="539147" cy="1125438"/>
            </a:xfrm>
            <a:custGeom>
              <a:avLst/>
              <a:gdLst>
                <a:gd name="connsiteX0" fmla="*/ 539147 w 539147"/>
                <a:gd name="connsiteY0" fmla="*/ 0 h 1125438"/>
                <a:gd name="connsiteX1" fmla="*/ 539147 w 539147"/>
                <a:gd name="connsiteY1" fmla="*/ 1125438 h 1125438"/>
                <a:gd name="connsiteX2" fmla="*/ 451423 w 539147"/>
                <a:gd name="connsiteY2" fmla="*/ 1116595 h 1125438"/>
                <a:gd name="connsiteX3" fmla="*/ 0 w 539147"/>
                <a:gd name="connsiteY3" fmla="*/ 562719 h 1125438"/>
                <a:gd name="connsiteX4" fmla="*/ 451423 w 539147"/>
                <a:gd name="connsiteY4" fmla="*/ 8843 h 1125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8">
                  <a:moveTo>
                    <a:pt x="539147" y="0"/>
                  </a:moveTo>
                  <a:lnTo>
                    <a:pt x="539147" y="1125438"/>
                  </a:lnTo>
                  <a:lnTo>
                    <a:pt x="451423" y="1116595"/>
                  </a:lnTo>
                  <a:cubicBezTo>
                    <a:pt x="193797" y="1063877"/>
                    <a:pt x="0" y="835930"/>
                    <a:pt x="0" y="562719"/>
                  </a:cubicBezTo>
                  <a:cubicBezTo>
                    <a:pt x="0" y="289509"/>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2" name="Freeform 61">
              <a:extLst>
                <a:ext uri="{FF2B5EF4-FFF2-40B4-BE49-F238E27FC236}">
                  <a16:creationId xmlns:a16="http://schemas.microsoft.com/office/drawing/2014/main" id="{B598CFE9-67EE-E342-9EF7-F40A1E0BE59E}"/>
                </a:ext>
              </a:extLst>
            </p:cNvPr>
            <p:cNvSpPr/>
            <p:nvPr/>
          </p:nvSpPr>
          <p:spPr>
            <a:xfrm>
              <a:off x="11652853" y="809010"/>
              <a:ext cx="539147" cy="1125439"/>
            </a:xfrm>
            <a:custGeom>
              <a:avLst/>
              <a:gdLst>
                <a:gd name="connsiteX0" fmla="*/ 539147 w 539147"/>
                <a:gd name="connsiteY0" fmla="*/ 0 h 1125439"/>
                <a:gd name="connsiteX1" fmla="*/ 539147 w 539147"/>
                <a:gd name="connsiteY1" fmla="*/ 1125439 h 1125439"/>
                <a:gd name="connsiteX2" fmla="*/ 451423 w 539147"/>
                <a:gd name="connsiteY2" fmla="*/ 1116595 h 1125439"/>
                <a:gd name="connsiteX3" fmla="*/ 0 w 539147"/>
                <a:gd name="connsiteY3" fmla="*/ 562719 h 1125439"/>
                <a:gd name="connsiteX4" fmla="*/ 451423 w 539147"/>
                <a:gd name="connsiteY4" fmla="*/ 8843 h 1125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1125439">
                  <a:moveTo>
                    <a:pt x="539147" y="0"/>
                  </a:moveTo>
                  <a:lnTo>
                    <a:pt x="539147" y="1125439"/>
                  </a:lnTo>
                  <a:lnTo>
                    <a:pt x="451423" y="1116595"/>
                  </a:lnTo>
                  <a:cubicBezTo>
                    <a:pt x="193797" y="1063877"/>
                    <a:pt x="0" y="835930"/>
                    <a:pt x="0" y="562719"/>
                  </a:cubicBezTo>
                  <a:cubicBezTo>
                    <a:pt x="0" y="289508"/>
                    <a:pt x="193797" y="61561"/>
                    <a:pt x="451423" y="8843"/>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3" name="Freeform 62">
              <a:extLst>
                <a:ext uri="{FF2B5EF4-FFF2-40B4-BE49-F238E27FC236}">
                  <a16:creationId xmlns:a16="http://schemas.microsoft.com/office/drawing/2014/main" id="{1E29AD13-94FE-1349-A28E-10F6E780F510}"/>
                </a:ext>
              </a:extLst>
            </p:cNvPr>
            <p:cNvSpPr/>
            <p:nvPr/>
          </p:nvSpPr>
          <p:spPr>
            <a:xfrm>
              <a:off x="11652853" y="1"/>
              <a:ext cx="539147" cy="562933"/>
            </a:xfrm>
            <a:custGeom>
              <a:avLst/>
              <a:gdLst>
                <a:gd name="connsiteX0" fmla="*/ 22 w 539147"/>
                <a:gd name="connsiteY0" fmla="*/ 0 h 562933"/>
                <a:gd name="connsiteX1" fmla="*/ 539147 w 539147"/>
                <a:gd name="connsiteY1" fmla="*/ 0 h 562933"/>
                <a:gd name="connsiteX2" fmla="*/ 539147 w 539147"/>
                <a:gd name="connsiteY2" fmla="*/ 562933 h 562933"/>
                <a:gd name="connsiteX3" fmla="*/ 451423 w 539147"/>
                <a:gd name="connsiteY3" fmla="*/ 554090 h 562933"/>
                <a:gd name="connsiteX4" fmla="*/ 0 w 539147"/>
                <a:gd name="connsiteY4" fmla="*/ 214 h 562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47" h="562933">
                  <a:moveTo>
                    <a:pt x="22" y="0"/>
                  </a:moveTo>
                  <a:lnTo>
                    <a:pt x="539147" y="0"/>
                  </a:lnTo>
                  <a:lnTo>
                    <a:pt x="539147" y="562933"/>
                  </a:lnTo>
                  <a:lnTo>
                    <a:pt x="451423" y="554090"/>
                  </a:lnTo>
                  <a:cubicBezTo>
                    <a:pt x="193797" y="501372"/>
                    <a:pt x="0" y="273425"/>
                    <a:pt x="0" y="214"/>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 name="Title 1">
            <a:extLst>
              <a:ext uri="{FF2B5EF4-FFF2-40B4-BE49-F238E27FC236}">
                <a16:creationId xmlns:a16="http://schemas.microsoft.com/office/drawing/2014/main" id="{B650648E-B4D5-4145-84E7-46B5793EA68B}"/>
              </a:ext>
            </a:extLst>
          </p:cNvPr>
          <p:cNvSpPr>
            <a:spLocks noGrp="1"/>
          </p:cNvSpPr>
          <p:nvPr>
            <p:ph type="title"/>
          </p:nvPr>
        </p:nvSpPr>
        <p:spPr>
          <a:xfrm>
            <a:off x="423864" y="768351"/>
            <a:ext cx="3799501" cy="2334768"/>
          </a:xfrm>
        </p:spPr>
        <p:txBody>
          <a:bodyPr anchor="t"/>
          <a:lstStyle>
            <a:lvl1pPr>
              <a:defRPr sz="36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E3B92A6-7558-3148-B855-5BC58B4159C5}"/>
              </a:ext>
            </a:extLst>
          </p:cNvPr>
          <p:cNvSpPr>
            <a:spLocks noGrp="1"/>
          </p:cNvSpPr>
          <p:nvPr>
            <p:ph type="body" idx="1"/>
          </p:nvPr>
        </p:nvSpPr>
        <p:spPr>
          <a:xfrm>
            <a:off x="423864" y="4255456"/>
            <a:ext cx="3799501" cy="1500187"/>
          </a:xfrm>
        </p:spPr>
        <p:txBody>
          <a:bodyPr anchor="b"/>
          <a:lstStyle>
            <a:lvl1pPr marL="0" indent="0">
              <a:buNone/>
              <a:defRPr sz="1800">
                <a:solidFill>
                  <a:schemeClr val="bg1">
                    <a:lumMod val="6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43A0B541-D211-974B-97FE-C1F9473ABE9D}"/>
              </a:ext>
            </a:extLst>
          </p:cNvPr>
          <p:cNvSpPr>
            <a:spLocks noGrp="1"/>
          </p:cNvSpPr>
          <p:nvPr>
            <p:ph type="dt" sz="half" idx="10"/>
          </p:nvPr>
        </p:nvSpPr>
        <p:spPr/>
        <p:txBody>
          <a:bodyPr/>
          <a:lstStyle/>
          <a:p>
            <a:fld id="{A5B0A250-5CC0-1746-B209-08E8B0DAE6AF}" type="datetimeFigureOut">
              <a:rPr lang="en-US" smtClean="0"/>
              <a:t>3/22/2023</a:t>
            </a:fld>
            <a:endParaRPr lang="en-US" dirty="0"/>
          </a:p>
        </p:txBody>
      </p:sp>
      <p:sp>
        <p:nvSpPr>
          <p:cNvPr id="5" name="Footer Placeholder 4">
            <a:extLst>
              <a:ext uri="{FF2B5EF4-FFF2-40B4-BE49-F238E27FC236}">
                <a16:creationId xmlns:a16="http://schemas.microsoft.com/office/drawing/2014/main" id="{A1727FB0-D95A-D543-8E29-6E5F22B491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9C4404-F49D-9F48-A10B-1F60870B4450}"/>
              </a:ext>
            </a:extLst>
          </p:cNvPr>
          <p:cNvSpPr>
            <a:spLocks noGrp="1"/>
          </p:cNvSpPr>
          <p:nvPr>
            <p:ph type="sldNum" sz="quarter" idx="12"/>
          </p:nvPr>
        </p:nvSpPr>
        <p:spPr>
          <a:xfrm>
            <a:off x="3613001" y="6141088"/>
            <a:ext cx="610362" cy="365125"/>
          </a:xfrm>
        </p:spPr>
        <p:txBody>
          <a:bodyPr/>
          <a:lstStyle/>
          <a:p>
            <a:fld id="{49ABCAEC-7D34-E549-A96E-FCEDAADBE4B0}" type="slidenum">
              <a:rPr lang="en-US" smtClean="0"/>
              <a:t>‹#›</a:t>
            </a:fld>
            <a:endParaRPr lang="en-US" dirty="0"/>
          </a:p>
        </p:txBody>
      </p:sp>
      <p:cxnSp>
        <p:nvCxnSpPr>
          <p:cNvPr id="7" name="Straight Connector 6">
            <a:extLst>
              <a:ext uri="{FF2B5EF4-FFF2-40B4-BE49-F238E27FC236}">
                <a16:creationId xmlns:a16="http://schemas.microsoft.com/office/drawing/2014/main" id="{2D6A1FD1-D82F-3141-8687-8D7C0631C215}"/>
              </a:ext>
            </a:extLst>
          </p:cNvPr>
          <p:cNvCxnSpPr>
            <a:cxnSpLocks/>
          </p:cNvCxnSpPr>
          <p:nvPr/>
        </p:nvCxnSpPr>
        <p:spPr>
          <a:xfrm>
            <a:off x="423864" y="6087110"/>
            <a:ext cx="37995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23280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9D7D24E-D3B6-4224-8733-856A1C5447D7}" type="datetimeFigureOut">
              <a:rPr lang="en-US" smtClean="0"/>
              <a:pPr/>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8932D5-8524-439F-860F-9432387AD940}" type="slidenum">
              <a:rPr lang="en-US" smtClean="0"/>
              <a:pPr/>
              <a:t>‹#›</a:t>
            </a:fld>
            <a:endParaRPr lang="en-US"/>
          </a:p>
        </p:txBody>
      </p:sp>
    </p:spTree>
    <p:extLst>
      <p:ext uri="{BB962C8B-B14F-4D97-AF65-F5344CB8AC3E}">
        <p14:creationId xmlns:p14="http://schemas.microsoft.com/office/powerpoint/2010/main" val="2422145738"/>
      </p:ext>
    </p:extLst>
  </p:cSld>
  <p:clrMapOvr>
    <a:masterClrMapping/>
  </p:clrMapOvr>
  <p:transition spd="slow">
    <p:cut thruBlk="1"/>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19D7D24E-D3B6-4224-8733-856A1C5447D7}" type="datetimeFigureOut">
              <a:rPr lang="en-US" smtClean="0"/>
              <a:pPr/>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8932D5-8524-439F-860F-9432387AD940}" type="slidenum">
              <a:rPr lang="en-US" smtClean="0"/>
              <a:pPr/>
              <a:t>‹#›</a:t>
            </a:fld>
            <a:endParaRPr lang="en-US"/>
          </a:p>
        </p:txBody>
      </p:sp>
    </p:spTree>
    <p:extLst>
      <p:ext uri="{BB962C8B-B14F-4D97-AF65-F5344CB8AC3E}">
        <p14:creationId xmlns:p14="http://schemas.microsoft.com/office/powerpoint/2010/main" val="991749130"/>
      </p:ext>
    </p:extLst>
  </p:cSld>
  <p:clrMapOvr>
    <a:masterClrMapping/>
  </p:clrMapOvr>
  <p:transition spd="slow">
    <p:cut thruBlk="1"/>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D7D24E-D3B6-4224-8733-856A1C5447D7}"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932D5-8524-439F-860F-9432387AD940}" type="slidenum">
              <a:rPr lang="en-US" smtClean="0"/>
              <a:pPr/>
              <a:t>‹#›</a:t>
            </a:fld>
            <a:endParaRPr lang="en-US"/>
          </a:p>
        </p:txBody>
      </p:sp>
    </p:spTree>
    <p:extLst>
      <p:ext uri="{BB962C8B-B14F-4D97-AF65-F5344CB8AC3E}">
        <p14:creationId xmlns:p14="http://schemas.microsoft.com/office/powerpoint/2010/main" val="149739735"/>
      </p:ext>
    </p:extLst>
  </p:cSld>
  <p:clrMapOvr>
    <a:masterClrMapping/>
  </p:clrMapOvr>
  <p:transition spd="slow">
    <p:cut thruBlk="1"/>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D7D24E-D3B6-4224-8733-856A1C5447D7}"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8932D5-8524-439F-860F-9432387AD940}" type="slidenum">
              <a:rPr lang="en-US" smtClean="0"/>
              <a:pPr/>
              <a:t>‹#›</a:t>
            </a:fld>
            <a:endParaRPr lang="en-US"/>
          </a:p>
        </p:txBody>
      </p:sp>
    </p:spTree>
    <p:extLst>
      <p:ext uri="{BB962C8B-B14F-4D97-AF65-F5344CB8AC3E}">
        <p14:creationId xmlns:p14="http://schemas.microsoft.com/office/powerpoint/2010/main" val="1528684650"/>
      </p:ext>
    </p:extLst>
  </p:cSld>
  <p:clrMapOvr>
    <a:masterClrMapping/>
  </p:clrMapOvr>
  <p:transition spd="slow">
    <p:cut thruBlk="1"/>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74F5F-BBE7-6F26-381F-C8E54AE2113F}"/>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CB09D6-404D-8EC1-22C4-FEFB073FF22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3D655A9-0AB6-4F8F-9E34-D72B7FF6BEB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7A9DC946-8313-21FA-2C50-C9EED54E75E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6330A14-9BC5-38EF-9912-6969A4A75EAA}"/>
              </a:ext>
            </a:extLst>
          </p:cNvPr>
          <p:cNvSpPr>
            <a:spLocks noGrp="1"/>
          </p:cNvSpPr>
          <p:nvPr>
            <p:ph type="sldNum" sz="quarter" idx="12"/>
          </p:nvPr>
        </p:nvSpPr>
        <p:spPr/>
        <p:txBody>
          <a:bodyPr/>
          <a:lstStyle>
            <a:lvl1pPr>
              <a:defRPr/>
            </a:lvl1pPr>
          </a:lstStyle>
          <a:p>
            <a:fld id="{383AC871-64F0-485F-878E-0C75C34AD926}" type="slidenum">
              <a:rPr lang="en-US" altLang="en-US"/>
              <a:pPr/>
              <a:t>‹#›</a:t>
            </a:fld>
            <a:endParaRPr lang="en-US" altLang="en-US"/>
          </a:p>
        </p:txBody>
      </p:sp>
    </p:spTree>
    <p:extLst>
      <p:ext uri="{BB962C8B-B14F-4D97-AF65-F5344CB8AC3E}">
        <p14:creationId xmlns:p14="http://schemas.microsoft.com/office/powerpoint/2010/main" val="7520495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FE38A-5DF2-DD7F-6D29-86A89D203A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B60440-85F1-7CBF-396B-04EB6A138D7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8AA31E-A886-B701-F232-D9A4876F6DC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DD61CC5E-4A9F-B538-5DC6-8ADE10020F8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7D28356-2BA1-2EEF-DFB0-8B99391764F5}"/>
              </a:ext>
            </a:extLst>
          </p:cNvPr>
          <p:cNvSpPr>
            <a:spLocks noGrp="1"/>
          </p:cNvSpPr>
          <p:nvPr>
            <p:ph type="sldNum" sz="quarter" idx="12"/>
          </p:nvPr>
        </p:nvSpPr>
        <p:spPr/>
        <p:txBody>
          <a:bodyPr/>
          <a:lstStyle>
            <a:lvl1pPr>
              <a:defRPr/>
            </a:lvl1pPr>
          </a:lstStyle>
          <a:p>
            <a:fld id="{2622D4F0-9E3A-4507-81CD-79BE9FB7F159}" type="slidenum">
              <a:rPr lang="en-US" altLang="en-US"/>
              <a:pPr/>
              <a:t>‹#›</a:t>
            </a:fld>
            <a:endParaRPr lang="en-US" altLang="en-US"/>
          </a:p>
        </p:txBody>
      </p:sp>
    </p:spTree>
    <p:extLst>
      <p:ext uri="{BB962C8B-B14F-4D97-AF65-F5344CB8AC3E}">
        <p14:creationId xmlns:p14="http://schemas.microsoft.com/office/powerpoint/2010/main" val="21577590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D9A84-7065-E191-C3B5-89D08A50DF9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24C077-ADFA-4FAD-5C2B-E3196D95A2AB}"/>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257AF041-EE4B-22FA-9908-60DBDEFB725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9C223353-DCBB-5221-E775-90FB50C7665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CF67388-9AD4-58A2-72BE-CCC97E197928}"/>
              </a:ext>
            </a:extLst>
          </p:cNvPr>
          <p:cNvSpPr>
            <a:spLocks noGrp="1"/>
          </p:cNvSpPr>
          <p:nvPr>
            <p:ph type="sldNum" sz="quarter" idx="12"/>
          </p:nvPr>
        </p:nvSpPr>
        <p:spPr/>
        <p:txBody>
          <a:bodyPr/>
          <a:lstStyle>
            <a:lvl1pPr>
              <a:defRPr/>
            </a:lvl1pPr>
          </a:lstStyle>
          <a:p>
            <a:fld id="{792C054F-305C-412A-80BE-BF0B6E893DE9}" type="slidenum">
              <a:rPr lang="en-US" altLang="en-US"/>
              <a:pPr/>
              <a:t>‹#›</a:t>
            </a:fld>
            <a:endParaRPr lang="en-US" altLang="en-US"/>
          </a:p>
        </p:txBody>
      </p:sp>
    </p:spTree>
    <p:extLst>
      <p:ext uri="{BB962C8B-B14F-4D97-AF65-F5344CB8AC3E}">
        <p14:creationId xmlns:p14="http://schemas.microsoft.com/office/powerpoint/2010/main" val="41543653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CF9E2-8C31-B8D7-3CEB-372CE6F32E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5F24906-5A84-A9AA-14C4-F7A435ACA4B2}"/>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A28759-4A93-707A-D136-5DAEAB9E0DE3}"/>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9962621-EB9C-45B8-F0CB-8721B18FF3CA}"/>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39707868-B403-C420-5A5D-5215400B0376}"/>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1C0AFB9-CC22-2147-4A1A-2344C29BE293}"/>
              </a:ext>
            </a:extLst>
          </p:cNvPr>
          <p:cNvSpPr>
            <a:spLocks noGrp="1"/>
          </p:cNvSpPr>
          <p:nvPr>
            <p:ph type="sldNum" sz="quarter" idx="12"/>
          </p:nvPr>
        </p:nvSpPr>
        <p:spPr/>
        <p:txBody>
          <a:bodyPr/>
          <a:lstStyle>
            <a:lvl1pPr>
              <a:defRPr/>
            </a:lvl1pPr>
          </a:lstStyle>
          <a:p>
            <a:fld id="{EE06221B-25C4-4F87-BD2E-DB23C9C92057}" type="slidenum">
              <a:rPr lang="en-US" altLang="en-US"/>
              <a:pPr/>
              <a:t>‹#›</a:t>
            </a:fld>
            <a:endParaRPr lang="en-US" altLang="en-US"/>
          </a:p>
        </p:txBody>
      </p:sp>
    </p:spTree>
    <p:extLst>
      <p:ext uri="{BB962C8B-B14F-4D97-AF65-F5344CB8AC3E}">
        <p14:creationId xmlns:p14="http://schemas.microsoft.com/office/powerpoint/2010/main" val="6955404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29358-0852-6984-D6E8-028DC9A8D50F}"/>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009C06-E17F-23D7-6125-095E809982E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7B88F7B-5938-3CA3-7247-7E8AB11BE19C}"/>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8C987EF-B58F-791A-BC91-D245A8CAB0A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86C24F-73A8-1E01-9BDA-9DAAA5B37569}"/>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E079A90-847B-FC3D-B57F-333683F5A8F5}"/>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F6631038-D022-1AC9-E0F2-39A00F1A873B}"/>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238184C9-FBC1-5E93-3C3F-86064AC48462}"/>
              </a:ext>
            </a:extLst>
          </p:cNvPr>
          <p:cNvSpPr>
            <a:spLocks noGrp="1"/>
          </p:cNvSpPr>
          <p:nvPr>
            <p:ph type="sldNum" sz="quarter" idx="12"/>
          </p:nvPr>
        </p:nvSpPr>
        <p:spPr/>
        <p:txBody>
          <a:bodyPr/>
          <a:lstStyle>
            <a:lvl1pPr>
              <a:defRPr/>
            </a:lvl1pPr>
          </a:lstStyle>
          <a:p>
            <a:fld id="{9A28D0F6-0C7A-45C3-AB81-53B82400E5B1}" type="slidenum">
              <a:rPr lang="en-US" altLang="en-US"/>
              <a:pPr/>
              <a:t>‹#›</a:t>
            </a:fld>
            <a:endParaRPr lang="en-US" altLang="en-US"/>
          </a:p>
        </p:txBody>
      </p:sp>
    </p:spTree>
    <p:extLst>
      <p:ext uri="{BB962C8B-B14F-4D97-AF65-F5344CB8AC3E}">
        <p14:creationId xmlns:p14="http://schemas.microsoft.com/office/powerpoint/2010/main" val="28004535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E354-231E-0810-6B7D-7A63D9434FF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F2CBFC-4B58-A988-A2F7-9A4BA343BEDD}"/>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E2673B74-F789-819E-A66B-E28440DDC8C3}"/>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1664BFC3-FFE9-062E-0A46-7FBA5EAC3D99}"/>
              </a:ext>
            </a:extLst>
          </p:cNvPr>
          <p:cNvSpPr>
            <a:spLocks noGrp="1"/>
          </p:cNvSpPr>
          <p:nvPr>
            <p:ph type="sldNum" sz="quarter" idx="12"/>
          </p:nvPr>
        </p:nvSpPr>
        <p:spPr/>
        <p:txBody>
          <a:bodyPr/>
          <a:lstStyle>
            <a:lvl1pPr>
              <a:defRPr/>
            </a:lvl1pPr>
          </a:lstStyle>
          <a:p>
            <a:fld id="{2F25096C-2AF4-49ED-B36A-CB1A89F4838E}" type="slidenum">
              <a:rPr lang="en-US" altLang="en-US"/>
              <a:pPr/>
              <a:t>‹#›</a:t>
            </a:fld>
            <a:endParaRPr lang="en-US" altLang="en-US"/>
          </a:p>
        </p:txBody>
      </p:sp>
    </p:spTree>
    <p:extLst>
      <p:ext uri="{BB962C8B-B14F-4D97-AF65-F5344CB8AC3E}">
        <p14:creationId xmlns:p14="http://schemas.microsoft.com/office/powerpoint/2010/main" val="3077193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442ECFEB-12CF-4C4F-BC8A-5816C27CA565}"/>
              </a:ext>
            </a:extLst>
          </p:cNvPr>
          <p:cNvGrpSpPr/>
          <p:nvPr/>
        </p:nvGrpSpPr>
        <p:grpSpPr>
          <a:xfrm>
            <a:off x="7717737" y="0"/>
            <a:ext cx="1426265" cy="6858000"/>
            <a:chOff x="10290315" y="0"/>
            <a:chExt cx="1901686" cy="6858000"/>
          </a:xfrm>
        </p:grpSpPr>
        <p:sp>
          <p:nvSpPr>
            <p:cNvPr id="18" name="Oval 17">
              <a:extLst>
                <a:ext uri="{FF2B5EF4-FFF2-40B4-BE49-F238E27FC236}">
                  <a16:creationId xmlns:a16="http://schemas.microsoft.com/office/drawing/2014/main" id="{626C9482-2804-144B-88B2-0AF191BD757D}"/>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Freeform 18">
              <a:extLst>
                <a:ext uri="{FF2B5EF4-FFF2-40B4-BE49-F238E27FC236}">
                  <a16:creationId xmlns:a16="http://schemas.microsoft.com/office/drawing/2014/main" id="{71363F79-96BD-9240-86E2-DF26C9C2437D}"/>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0" name="Freeform 19">
              <a:extLst>
                <a:ext uri="{FF2B5EF4-FFF2-40B4-BE49-F238E27FC236}">
                  <a16:creationId xmlns:a16="http://schemas.microsoft.com/office/drawing/2014/main" id="{153F0BF1-DA57-1D49-82F0-802F4D385A85}"/>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20">
              <a:extLst>
                <a:ext uri="{FF2B5EF4-FFF2-40B4-BE49-F238E27FC236}">
                  <a16:creationId xmlns:a16="http://schemas.microsoft.com/office/drawing/2014/main" id="{8CD42A1B-A03A-C946-8A2A-CE437EA433FD}"/>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2" name="Freeform 21">
              <a:extLst>
                <a:ext uri="{FF2B5EF4-FFF2-40B4-BE49-F238E27FC236}">
                  <a16:creationId xmlns:a16="http://schemas.microsoft.com/office/drawing/2014/main" id="{5591FE00-3AAF-9B4B-8107-E94D50828227}"/>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3" name="Freeform 22">
              <a:extLst>
                <a:ext uri="{FF2B5EF4-FFF2-40B4-BE49-F238E27FC236}">
                  <a16:creationId xmlns:a16="http://schemas.microsoft.com/office/drawing/2014/main" id="{149E92E9-89A7-4842-B271-411C7DF75D2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4" name="Freeform 23">
              <a:extLst>
                <a:ext uri="{FF2B5EF4-FFF2-40B4-BE49-F238E27FC236}">
                  <a16:creationId xmlns:a16="http://schemas.microsoft.com/office/drawing/2014/main" id="{4DC29C99-0841-9F46-AB1A-E9751DFE4487}"/>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 name="Title 1">
            <a:extLst>
              <a:ext uri="{FF2B5EF4-FFF2-40B4-BE49-F238E27FC236}">
                <a16:creationId xmlns:a16="http://schemas.microsoft.com/office/drawing/2014/main" id="{EE0AB684-BDA8-014B-8DCC-125F8B8DCEE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2540E05-0F5F-6243-AD57-66BFC33ADBAC}"/>
              </a:ext>
            </a:extLst>
          </p:cNvPr>
          <p:cNvSpPr>
            <a:spLocks noGrp="1"/>
          </p:cNvSpPr>
          <p:nvPr>
            <p:ph sz="half" idx="1"/>
          </p:nvPr>
        </p:nvSpPr>
        <p:spPr>
          <a:xfrm>
            <a:off x="422138" y="2365758"/>
            <a:ext cx="3929634"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170B3A4-11FE-D94C-9B93-255E36231064}"/>
              </a:ext>
            </a:extLst>
          </p:cNvPr>
          <p:cNvSpPr>
            <a:spLocks noGrp="1"/>
          </p:cNvSpPr>
          <p:nvPr>
            <p:ph sz="half" idx="2"/>
          </p:nvPr>
        </p:nvSpPr>
        <p:spPr>
          <a:xfrm>
            <a:off x="4792229" y="2365758"/>
            <a:ext cx="3929634" cy="33954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67BEEAF-F881-6E48-84AF-E5CEEF1C7167}"/>
              </a:ext>
            </a:extLst>
          </p:cNvPr>
          <p:cNvSpPr>
            <a:spLocks noGrp="1"/>
          </p:cNvSpPr>
          <p:nvPr>
            <p:ph type="dt" sz="half" idx="10"/>
          </p:nvPr>
        </p:nvSpPr>
        <p:spPr/>
        <p:txBody>
          <a:bodyPr/>
          <a:lstStyle/>
          <a:p>
            <a:fld id="{A5B0A250-5CC0-1746-B209-08E8B0DAE6AF}" type="datetimeFigureOut">
              <a:rPr lang="en-US" smtClean="0"/>
              <a:t>3/22/2023</a:t>
            </a:fld>
            <a:endParaRPr lang="en-US" dirty="0"/>
          </a:p>
        </p:txBody>
      </p:sp>
      <p:sp>
        <p:nvSpPr>
          <p:cNvPr id="6" name="Footer Placeholder 5">
            <a:extLst>
              <a:ext uri="{FF2B5EF4-FFF2-40B4-BE49-F238E27FC236}">
                <a16:creationId xmlns:a16="http://schemas.microsoft.com/office/drawing/2014/main" id="{9C472753-1CC3-9244-9AF0-6927018A64F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DD55D0-FCC7-AC42-9810-9B49E3348958}"/>
              </a:ext>
            </a:extLst>
          </p:cNvPr>
          <p:cNvSpPr>
            <a:spLocks noGrp="1"/>
          </p:cNvSpPr>
          <p:nvPr>
            <p:ph type="sldNum" sz="quarter" idx="12"/>
          </p:nvPr>
        </p:nvSpPr>
        <p:spPr/>
        <p:txBody>
          <a:bodyPr/>
          <a:lstStyle/>
          <a:p>
            <a:fld id="{49ABCAEC-7D34-E549-A96E-FCEDAADBE4B0}" type="slidenum">
              <a:rPr lang="en-US" smtClean="0"/>
              <a:t>‹#›</a:t>
            </a:fld>
            <a:endParaRPr lang="en-US" dirty="0"/>
          </a:p>
        </p:txBody>
      </p:sp>
      <p:cxnSp>
        <p:nvCxnSpPr>
          <p:cNvPr id="8" name="Straight Connector 7">
            <a:extLst>
              <a:ext uri="{FF2B5EF4-FFF2-40B4-BE49-F238E27FC236}">
                <a16:creationId xmlns:a16="http://schemas.microsoft.com/office/drawing/2014/main" id="{5FC736C3-88FB-244C-83B8-B2856998D221}"/>
              </a:ext>
            </a:extLst>
          </p:cNvPr>
          <p:cNvCxnSpPr>
            <a:cxnSpLocks/>
          </p:cNvCxnSpPr>
          <p:nvPr/>
        </p:nvCxnSpPr>
        <p:spPr>
          <a:xfrm>
            <a:off x="423863" y="6087110"/>
            <a:ext cx="829375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69855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43AA6E-5E0F-0E6B-AAD4-63117151DCE8}"/>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6746BCED-D5E6-A49F-5BA0-5D902B2E0ED5}"/>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3CE43CE1-6B33-7F2F-F0D7-2BF3F0156BD1}"/>
              </a:ext>
            </a:extLst>
          </p:cNvPr>
          <p:cNvSpPr>
            <a:spLocks noGrp="1"/>
          </p:cNvSpPr>
          <p:nvPr>
            <p:ph type="sldNum" sz="quarter" idx="12"/>
          </p:nvPr>
        </p:nvSpPr>
        <p:spPr/>
        <p:txBody>
          <a:bodyPr/>
          <a:lstStyle>
            <a:lvl1pPr>
              <a:defRPr/>
            </a:lvl1pPr>
          </a:lstStyle>
          <a:p>
            <a:fld id="{A3800692-7E8E-4944-A132-6133D895BB34}" type="slidenum">
              <a:rPr lang="en-US" altLang="en-US"/>
              <a:pPr/>
              <a:t>‹#›</a:t>
            </a:fld>
            <a:endParaRPr lang="en-US" altLang="en-US"/>
          </a:p>
        </p:txBody>
      </p:sp>
    </p:spTree>
    <p:extLst>
      <p:ext uri="{BB962C8B-B14F-4D97-AF65-F5344CB8AC3E}">
        <p14:creationId xmlns:p14="http://schemas.microsoft.com/office/powerpoint/2010/main" val="27269962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BFC7E-334E-F315-2FB1-DD43A23761B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0859321-A39C-C292-5B21-EDA2587861D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953587-00D1-9444-4D30-BE28C910632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108592-182D-FAFA-1F18-3C17E4A768E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E98F4AD-5D1D-C57C-3828-3FC9BAF71AA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4F356DE9-63F2-A7C8-1E32-70ECB61F65B2}"/>
              </a:ext>
            </a:extLst>
          </p:cNvPr>
          <p:cNvSpPr>
            <a:spLocks noGrp="1"/>
          </p:cNvSpPr>
          <p:nvPr>
            <p:ph type="sldNum" sz="quarter" idx="12"/>
          </p:nvPr>
        </p:nvSpPr>
        <p:spPr/>
        <p:txBody>
          <a:bodyPr/>
          <a:lstStyle>
            <a:lvl1pPr>
              <a:defRPr/>
            </a:lvl1pPr>
          </a:lstStyle>
          <a:p>
            <a:fld id="{5903A4EE-EECC-485D-80D5-222BDBD4012E}" type="slidenum">
              <a:rPr lang="en-US" altLang="en-US"/>
              <a:pPr/>
              <a:t>‹#›</a:t>
            </a:fld>
            <a:endParaRPr lang="en-US" altLang="en-US"/>
          </a:p>
        </p:txBody>
      </p:sp>
    </p:spTree>
    <p:extLst>
      <p:ext uri="{BB962C8B-B14F-4D97-AF65-F5344CB8AC3E}">
        <p14:creationId xmlns:p14="http://schemas.microsoft.com/office/powerpoint/2010/main" val="35624081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A37EE-F4D8-59D7-2BAF-8DECB088FAE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7E297F8-D273-61E5-32C1-2F66633F612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BD364B-B076-B98E-7493-289202DE012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96C45B-935B-0B2C-B429-103A2AA8F38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F66E44FE-3B31-78BA-1895-C6E9A8DC886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5827F6F5-C5D3-6726-DDF2-8A433643CBA4}"/>
              </a:ext>
            </a:extLst>
          </p:cNvPr>
          <p:cNvSpPr>
            <a:spLocks noGrp="1"/>
          </p:cNvSpPr>
          <p:nvPr>
            <p:ph type="sldNum" sz="quarter" idx="12"/>
          </p:nvPr>
        </p:nvSpPr>
        <p:spPr/>
        <p:txBody>
          <a:bodyPr/>
          <a:lstStyle>
            <a:lvl1pPr>
              <a:defRPr/>
            </a:lvl1pPr>
          </a:lstStyle>
          <a:p>
            <a:fld id="{B2D01B12-F758-48BD-BF63-35F7FEC5EB77}" type="slidenum">
              <a:rPr lang="en-US" altLang="en-US"/>
              <a:pPr/>
              <a:t>‹#›</a:t>
            </a:fld>
            <a:endParaRPr lang="en-US" altLang="en-US"/>
          </a:p>
        </p:txBody>
      </p:sp>
    </p:spTree>
    <p:extLst>
      <p:ext uri="{BB962C8B-B14F-4D97-AF65-F5344CB8AC3E}">
        <p14:creationId xmlns:p14="http://schemas.microsoft.com/office/powerpoint/2010/main" val="35912477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76179-0E98-7423-5CD7-C92617042A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5BF986-6B1D-1184-5F5D-D5E0749CF1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2B87B0-7BC6-6AA6-4B5C-DFB40CE5116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90691A9-F2B4-3B7E-45EB-BE1F91E0629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AD596B4-7C7E-4E84-8787-36C2B7E420A7}"/>
              </a:ext>
            </a:extLst>
          </p:cNvPr>
          <p:cNvSpPr>
            <a:spLocks noGrp="1"/>
          </p:cNvSpPr>
          <p:nvPr>
            <p:ph type="sldNum" sz="quarter" idx="12"/>
          </p:nvPr>
        </p:nvSpPr>
        <p:spPr/>
        <p:txBody>
          <a:bodyPr/>
          <a:lstStyle>
            <a:lvl1pPr>
              <a:defRPr/>
            </a:lvl1pPr>
          </a:lstStyle>
          <a:p>
            <a:fld id="{06000590-B10B-4259-B0F4-734C0641C092}" type="slidenum">
              <a:rPr lang="en-US" altLang="en-US"/>
              <a:pPr/>
              <a:t>‹#›</a:t>
            </a:fld>
            <a:endParaRPr lang="en-US" altLang="en-US"/>
          </a:p>
        </p:txBody>
      </p:sp>
    </p:spTree>
    <p:extLst>
      <p:ext uri="{BB962C8B-B14F-4D97-AF65-F5344CB8AC3E}">
        <p14:creationId xmlns:p14="http://schemas.microsoft.com/office/powerpoint/2010/main" val="41479137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D22D55-7179-8D8A-36A6-D67322B1076B}"/>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F38DED-7A02-998C-F231-CEEDD2F830C9}"/>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A3E487-F46C-9405-3BE3-5E62866ACC9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F7DF95D9-FF11-19AA-8EC9-3EDF383E30B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9E9EE64-1E2E-3A03-B72D-6E9BE0B9C091}"/>
              </a:ext>
            </a:extLst>
          </p:cNvPr>
          <p:cNvSpPr>
            <a:spLocks noGrp="1"/>
          </p:cNvSpPr>
          <p:nvPr>
            <p:ph type="sldNum" sz="quarter" idx="12"/>
          </p:nvPr>
        </p:nvSpPr>
        <p:spPr/>
        <p:txBody>
          <a:bodyPr/>
          <a:lstStyle>
            <a:lvl1pPr>
              <a:defRPr/>
            </a:lvl1pPr>
          </a:lstStyle>
          <a:p>
            <a:fld id="{4099636E-DD58-4031-A423-27BC8E4E5FDC}" type="slidenum">
              <a:rPr lang="en-US" altLang="en-US"/>
              <a:pPr/>
              <a:t>‹#›</a:t>
            </a:fld>
            <a:endParaRPr lang="en-US" altLang="en-US"/>
          </a:p>
        </p:txBody>
      </p:sp>
    </p:spTree>
    <p:extLst>
      <p:ext uri="{BB962C8B-B14F-4D97-AF65-F5344CB8AC3E}">
        <p14:creationId xmlns:p14="http://schemas.microsoft.com/office/powerpoint/2010/main" val="40688393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1583623-70A6-4B8D-8E90-7ED0BC21FB77}"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3BD42-B077-490D-AD22-40F451430404}" type="slidenum">
              <a:rPr lang="en-US" smtClean="0"/>
              <a:pPr/>
              <a:t>‹#›</a:t>
            </a:fld>
            <a:endParaRPr lang="en-US"/>
          </a:p>
        </p:txBody>
      </p:sp>
    </p:spTree>
    <p:extLst>
      <p:ext uri="{BB962C8B-B14F-4D97-AF65-F5344CB8AC3E}">
        <p14:creationId xmlns:p14="http://schemas.microsoft.com/office/powerpoint/2010/main" val="65272034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583623-70A6-4B8D-8E90-7ED0BC21FB77}"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3BD42-B077-490D-AD22-40F451430404}" type="slidenum">
              <a:rPr lang="en-US" smtClean="0"/>
              <a:pPr/>
              <a:t>‹#›</a:t>
            </a:fld>
            <a:endParaRPr lang="en-US"/>
          </a:p>
        </p:txBody>
      </p:sp>
    </p:spTree>
    <p:extLst>
      <p:ext uri="{BB962C8B-B14F-4D97-AF65-F5344CB8AC3E}">
        <p14:creationId xmlns:p14="http://schemas.microsoft.com/office/powerpoint/2010/main" val="1939500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583623-70A6-4B8D-8E90-7ED0BC21FB77}"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3BD42-B077-490D-AD22-40F451430404}" type="slidenum">
              <a:rPr lang="en-US" smtClean="0"/>
              <a:pPr/>
              <a:t>‹#›</a:t>
            </a:fld>
            <a:endParaRPr lang="en-US"/>
          </a:p>
        </p:txBody>
      </p:sp>
    </p:spTree>
    <p:extLst>
      <p:ext uri="{BB962C8B-B14F-4D97-AF65-F5344CB8AC3E}">
        <p14:creationId xmlns:p14="http://schemas.microsoft.com/office/powerpoint/2010/main" val="163438595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583623-70A6-4B8D-8E90-7ED0BC21FB77}" type="datetimeFigureOut">
              <a:rPr lang="en-US" smtClean="0"/>
              <a:pPr/>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53BD42-B077-490D-AD22-40F451430404}" type="slidenum">
              <a:rPr lang="en-US" smtClean="0"/>
              <a:pPr/>
              <a:t>‹#›</a:t>
            </a:fld>
            <a:endParaRPr lang="en-US"/>
          </a:p>
        </p:txBody>
      </p:sp>
    </p:spTree>
    <p:extLst>
      <p:ext uri="{BB962C8B-B14F-4D97-AF65-F5344CB8AC3E}">
        <p14:creationId xmlns:p14="http://schemas.microsoft.com/office/powerpoint/2010/main" val="226457264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583623-70A6-4B8D-8E90-7ED0BC21FB77}" type="datetimeFigureOut">
              <a:rPr lang="en-US" smtClean="0"/>
              <a:pPr/>
              <a:t>3/22/2023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53BD42-B077-490D-AD22-40F451430404}" type="slidenum">
              <a:rPr lang="en-US" smtClean="0"/>
              <a:pPr/>
              <a:t>‹#›</a:t>
            </a:fld>
            <a:endParaRPr lang="en-US"/>
          </a:p>
        </p:txBody>
      </p:sp>
    </p:spTree>
    <p:extLst>
      <p:ext uri="{BB962C8B-B14F-4D97-AF65-F5344CB8AC3E}">
        <p14:creationId xmlns:p14="http://schemas.microsoft.com/office/powerpoint/2010/main" val="2408295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D16A9C-7411-5242-A59C-816B8907E3BE}"/>
              </a:ext>
            </a:extLst>
          </p:cNvPr>
          <p:cNvGrpSpPr/>
          <p:nvPr/>
        </p:nvGrpSpPr>
        <p:grpSpPr>
          <a:xfrm>
            <a:off x="7717737" y="0"/>
            <a:ext cx="1426265" cy="6858000"/>
            <a:chOff x="10290315" y="0"/>
            <a:chExt cx="1901686" cy="6858000"/>
          </a:xfrm>
        </p:grpSpPr>
        <p:sp>
          <p:nvSpPr>
            <p:cNvPr id="20" name="Oval 19">
              <a:extLst>
                <a:ext uri="{FF2B5EF4-FFF2-40B4-BE49-F238E27FC236}">
                  <a16:creationId xmlns:a16="http://schemas.microsoft.com/office/drawing/2014/main" id="{A997260B-7D44-7049-B605-7FD6E6CE5612}"/>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Freeform 20">
              <a:extLst>
                <a:ext uri="{FF2B5EF4-FFF2-40B4-BE49-F238E27FC236}">
                  <a16:creationId xmlns:a16="http://schemas.microsoft.com/office/drawing/2014/main" id="{5D6AF601-77C3-D74A-B1E5-7F33703A6927}"/>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2" name="Freeform 21">
              <a:extLst>
                <a:ext uri="{FF2B5EF4-FFF2-40B4-BE49-F238E27FC236}">
                  <a16:creationId xmlns:a16="http://schemas.microsoft.com/office/drawing/2014/main" id="{4DFCA921-0F9E-2E41-A285-75409E25501A}"/>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3" name="Freeform 22">
              <a:extLst>
                <a:ext uri="{FF2B5EF4-FFF2-40B4-BE49-F238E27FC236}">
                  <a16:creationId xmlns:a16="http://schemas.microsoft.com/office/drawing/2014/main" id="{120B9E03-438B-FC42-9DA1-835D5BC3FE8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4" name="Freeform 23">
              <a:extLst>
                <a:ext uri="{FF2B5EF4-FFF2-40B4-BE49-F238E27FC236}">
                  <a16:creationId xmlns:a16="http://schemas.microsoft.com/office/drawing/2014/main" id="{4D670E1F-61CD-8940-A898-6D5092A78BB9}"/>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5" name="Freeform 24">
              <a:extLst>
                <a:ext uri="{FF2B5EF4-FFF2-40B4-BE49-F238E27FC236}">
                  <a16:creationId xmlns:a16="http://schemas.microsoft.com/office/drawing/2014/main" id="{080C64CF-0C6A-3449-9709-AE038C4A7995}"/>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6" name="Freeform 25">
              <a:extLst>
                <a:ext uri="{FF2B5EF4-FFF2-40B4-BE49-F238E27FC236}">
                  <a16:creationId xmlns:a16="http://schemas.microsoft.com/office/drawing/2014/main" id="{FEC46D5B-957F-A24C-8E36-CC71F660EC8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 name="Title 1">
            <a:extLst>
              <a:ext uri="{FF2B5EF4-FFF2-40B4-BE49-F238E27FC236}">
                <a16:creationId xmlns:a16="http://schemas.microsoft.com/office/drawing/2014/main" id="{9058182F-7B5E-FD42-AFC6-A3848D8332AC}"/>
              </a:ext>
            </a:extLst>
          </p:cNvPr>
          <p:cNvSpPr>
            <a:spLocks noGrp="1"/>
          </p:cNvSpPr>
          <p:nvPr>
            <p:ph type="title"/>
          </p:nvPr>
        </p:nvSpPr>
        <p:spPr>
          <a:xfrm>
            <a:off x="425196" y="768096"/>
            <a:ext cx="5500116" cy="127101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D9E4DE-75C0-C841-A68D-9D7BBAD76C5E}"/>
              </a:ext>
            </a:extLst>
          </p:cNvPr>
          <p:cNvSpPr>
            <a:spLocks noGrp="1"/>
          </p:cNvSpPr>
          <p:nvPr>
            <p:ph type="body" idx="1"/>
          </p:nvPr>
        </p:nvSpPr>
        <p:spPr>
          <a:xfrm>
            <a:off x="421612" y="2365756"/>
            <a:ext cx="3929634"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CB5C87F7-356E-9E43-97A0-D972B22853DA}"/>
              </a:ext>
            </a:extLst>
          </p:cNvPr>
          <p:cNvSpPr>
            <a:spLocks noGrp="1"/>
          </p:cNvSpPr>
          <p:nvPr>
            <p:ph sz="half" idx="2"/>
          </p:nvPr>
        </p:nvSpPr>
        <p:spPr>
          <a:xfrm>
            <a:off x="421612" y="3189671"/>
            <a:ext cx="3929634" cy="2571557"/>
          </a:xfrm>
        </p:spPr>
        <p:txBody>
          <a:bodyPr/>
          <a:lstStyle>
            <a:lvl1pPr>
              <a:defRPr sz="1500"/>
            </a:lvl1pPr>
            <a:lvl2pPr>
              <a:defRPr sz="1350"/>
            </a:lvl2pPr>
            <a:lvl3pPr>
              <a:defRPr sz="12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0DAB4C28-30CB-CC4E-A25E-F4FEFA49BCA5}"/>
              </a:ext>
            </a:extLst>
          </p:cNvPr>
          <p:cNvSpPr>
            <a:spLocks noGrp="1"/>
          </p:cNvSpPr>
          <p:nvPr>
            <p:ph type="body" sz="quarter" idx="3"/>
          </p:nvPr>
        </p:nvSpPr>
        <p:spPr>
          <a:xfrm>
            <a:off x="4787300" y="2365756"/>
            <a:ext cx="3929634"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9ED0191-963B-1E4C-BEC5-9B42E39514A3}"/>
              </a:ext>
            </a:extLst>
          </p:cNvPr>
          <p:cNvSpPr>
            <a:spLocks noGrp="1"/>
          </p:cNvSpPr>
          <p:nvPr>
            <p:ph sz="quarter" idx="4"/>
          </p:nvPr>
        </p:nvSpPr>
        <p:spPr>
          <a:xfrm>
            <a:off x="4787300" y="3189671"/>
            <a:ext cx="3929634" cy="2571557"/>
          </a:xfrm>
        </p:spPr>
        <p:txBody>
          <a:bodyPr/>
          <a:lstStyle>
            <a:lvl1pPr>
              <a:defRPr sz="1500"/>
            </a:lvl1pPr>
            <a:lvl2pPr>
              <a:defRPr sz="1350"/>
            </a:lvl2pPr>
            <a:lvl3pPr>
              <a:defRPr sz="1200"/>
            </a:lvl3pPr>
            <a:lvl4pPr>
              <a:defRPr sz="1050"/>
            </a:lvl4pPr>
            <a:lvl5pPr>
              <a:defRPr sz="10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F0E0BED-3EB7-BB4A-A556-FA967FB0115F}"/>
              </a:ext>
            </a:extLst>
          </p:cNvPr>
          <p:cNvSpPr>
            <a:spLocks noGrp="1"/>
          </p:cNvSpPr>
          <p:nvPr>
            <p:ph type="dt" sz="half" idx="10"/>
          </p:nvPr>
        </p:nvSpPr>
        <p:spPr/>
        <p:txBody>
          <a:bodyPr/>
          <a:lstStyle/>
          <a:p>
            <a:fld id="{A5B0A250-5CC0-1746-B209-08E8B0DAE6AF}" type="datetimeFigureOut">
              <a:rPr lang="en-US" smtClean="0"/>
              <a:t>3/22/2023</a:t>
            </a:fld>
            <a:endParaRPr lang="en-US" dirty="0"/>
          </a:p>
        </p:txBody>
      </p:sp>
      <p:sp>
        <p:nvSpPr>
          <p:cNvPr id="8" name="Footer Placeholder 7">
            <a:extLst>
              <a:ext uri="{FF2B5EF4-FFF2-40B4-BE49-F238E27FC236}">
                <a16:creationId xmlns:a16="http://schemas.microsoft.com/office/drawing/2014/main" id="{B6A2466A-4D90-174C-B382-AC4674D7215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6EADE49-8082-214B-9742-5EE8DA2E9FFE}"/>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10" name="Straight Connector 9">
            <a:extLst>
              <a:ext uri="{FF2B5EF4-FFF2-40B4-BE49-F238E27FC236}">
                <a16:creationId xmlns:a16="http://schemas.microsoft.com/office/drawing/2014/main" id="{75E39200-18D5-014B-BAB8-FF5D0BA15E0C}"/>
              </a:ext>
            </a:extLst>
          </p:cNvPr>
          <p:cNvCxnSpPr>
            <a:cxnSpLocks/>
          </p:cNvCxnSpPr>
          <p:nvPr/>
        </p:nvCxnSpPr>
        <p:spPr>
          <a:xfrm>
            <a:off x="423863" y="6087110"/>
            <a:ext cx="829375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44589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583623-70A6-4B8D-8E90-7ED0BC21FB77}" type="datetimeFigureOut">
              <a:rPr lang="en-US" smtClean="0"/>
              <a:pPr/>
              <a:t>3/22/2023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53BD42-B077-490D-AD22-40F451430404}" type="slidenum">
              <a:rPr lang="en-US" smtClean="0"/>
              <a:pPr/>
              <a:t>‹#›</a:t>
            </a:fld>
            <a:endParaRPr lang="en-US"/>
          </a:p>
        </p:txBody>
      </p:sp>
    </p:spTree>
    <p:extLst>
      <p:ext uri="{BB962C8B-B14F-4D97-AF65-F5344CB8AC3E}">
        <p14:creationId xmlns:p14="http://schemas.microsoft.com/office/powerpoint/2010/main" val="275187026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583623-70A6-4B8D-8E90-7ED0BC21FB77}" type="datetimeFigureOut">
              <a:rPr lang="en-US" smtClean="0"/>
              <a:pPr/>
              <a:t>3/22/2023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53BD42-B077-490D-AD22-40F451430404}" type="slidenum">
              <a:rPr lang="en-US" smtClean="0"/>
              <a:pPr/>
              <a:t>‹#›</a:t>
            </a:fld>
            <a:endParaRPr lang="en-US"/>
          </a:p>
        </p:txBody>
      </p:sp>
    </p:spTree>
    <p:extLst>
      <p:ext uri="{BB962C8B-B14F-4D97-AF65-F5344CB8AC3E}">
        <p14:creationId xmlns:p14="http://schemas.microsoft.com/office/powerpoint/2010/main" val="208926367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583623-70A6-4B8D-8E90-7ED0BC21FB77}" type="datetimeFigureOut">
              <a:rPr lang="en-US" smtClean="0"/>
              <a:pPr/>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53BD42-B077-490D-AD22-40F451430404}" type="slidenum">
              <a:rPr lang="en-US" smtClean="0"/>
              <a:pPr/>
              <a:t>‹#›</a:t>
            </a:fld>
            <a:endParaRPr lang="en-US"/>
          </a:p>
        </p:txBody>
      </p:sp>
    </p:spTree>
    <p:extLst>
      <p:ext uri="{BB962C8B-B14F-4D97-AF65-F5344CB8AC3E}">
        <p14:creationId xmlns:p14="http://schemas.microsoft.com/office/powerpoint/2010/main" val="4124509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583623-70A6-4B8D-8E90-7ED0BC21FB77}" type="datetimeFigureOut">
              <a:rPr lang="en-US" smtClean="0"/>
              <a:pPr/>
              <a:t>3/22/2023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53BD42-B077-490D-AD22-40F451430404}" type="slidenum">
              <a:rPr lang="en-US" smtClean="0"/>
              <a:pPr/>
              <a:t>‹#›</a:t>
            </a:fld>
            <a:endParaRPr lang="en-US"/>
          </a:p>
        </p:txBody>
      </p:sp>
    </p:spTree>
    <p:extLst>
      <p:ext uri="{BB962C8B-B14F-4D97-AF65-F5344CB8AC3E}">
        <p14:creationId xmlns:p14="http://schemas.microsoft.com/office/powerpoint/2010/main" val="18652479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583623-70A6-4B8D-8E90-7ED0BC21FB77}"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3BD42-B077-490D-AD22-40F451430404}" type="slidenum">
              <a:rPr lang="en-US" smtClean="0"/>
              <a:pPr/>
              <a:t>‹#›</a:t>
            </a:fld>
            <a:endParaRPr lang="en-US"/>
          </a:p>
        </p:txBody>
      </p:sp>
    </p:spTree>
    <p:extLst>
      <p:ext uri="{BB962C8B-B14F-4D97-AF65-F5344CB8AC3E}">
        <p14:creationId xmlns:p14="http://schemas.microsoft.com/office/powerpoint/2010/main" val="359301542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583623-70A6-4B8D-8E90-7ED0BC21FB77}" type="datetimeFigureOut">
              <a:rPr lang="en-US" smtClean="0"/>
              <a:pPr/>
              <a:t>3/22/2023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53BD42-B077-490D-AD22-40F451430404}" type="slidenum">
              <a:rPr lang="en-US" smtClean="0"/>
              <a:pPr/>
              <a:t>‹#›</a:t>
            </a:fld>
            <a:endParaRPr lang="en-US"/>
          </a:p>
        </p:txBody>
      </p:sp>
    </p:spTree>
    <p:extLst>
      <p:ext uri="{BB962C8B-B14F-4D97-AF65-F5344CB8AC3E}">
        <p14:creationId xmlns:p14="http://schemas.microsoft.com/office/powerpoint/2010/main" val="20406085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2"/>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5609666" y="2914476"/>
            <a:ext cx="3534604" cy="4577051"/>
            <a:chOff x="6172200" y="2656118"/>
            <a:chExt cx="2971754" cy="2886151"/>
          </a:xfrm>
        </p:grpSpPr>
        <p:sp>
          <p:nvSpPr>
            <p:cNvPr id="11" name="Google Shape;11;p2"/>
            <p:cNvSpPr/>
            <p:nvPr/>
          </p:nvSpPr>
          <p:spPr>
            <a:xfrm rot="9208626" flipH="1">
              <a:off x="6704904" y="4110434"/>
              <a:ext cx="484232" cy="1204006"/>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 name="Google Shape;12;p2"/>
            <p:cNvSpPr/>
            <p:nvPr/>
          </p:nvSpPr>
          <p:spPr>
            <a:xfrm rot="9208633" flipH="1">
              <a:off x="7804300" y="3279013"/>
              <a:ext cx="877624" cy="2182136"/>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 name="Google Shape;13;p2"/>
            <p:cNvSpPr/>
            <p:nvPr/>
          </p:nvSpPr>
          <p:spPr>
            <a:xfrm rot="9208606" flipH="1">
              <a:off x="7481789" y="4276913"/>
              <a:ext cx="408796" cy="1016449"/>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 name="Google Shape;14;p2"/>
            <p:cNvSpPr/>
            <p:nvPr/>
          </p:nvSpPr>
          <p:spPr>
            <a:xfrm rot="9208678" flipH="1">
              <a:off x="6287617" y="4657701"/>
              <a:ext cx="229660" cy="571018"/>
            </a:xfrm>
            <a:prstGeom prst="flowChartManualInpu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 name="Google Shape;15;p2"/>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chemeClr val="lt1"/>
            </a:solidFill>
            <a:ln>
              <a:noFill/>
            </a:ln>
          </p:spPr>
        </p:sp>
      </p:grpSp>
      <p:grpSp>
        <p:nvGrpSpPr>
          <p:cNvPr id="16" name="Google Shape;16;p2"/>
          <p:cNvGrpSpPr/>
          <p:nvPr/>
        </p:nvGrpSpPr>
        <p:grpSpPr>
          <a:xfrm>
            <a:off x="-22" y="-432724"/>
            <a:ext cx="3068579" cy="2547835"/>
            <a:chOff x="-32" y="-215963"/>
            <a:chExt cx="2163561" cy="1347300"/>
          </a:xfrm>
        </p:grpSpPr>
        <p:sp>
          <p:nvSpPr>
            <p:cNvPr id="17" name="Google Shape;17;p2"/>
            <p:cNvSpPr/>
            <p:nvPr/>
          </p:nvSpPr>
          <p:spPr>
            <a:xfrm rot="-1591408" flipH="1">
              <a:off x="1362169" y="-63166"/>
              <a:ext cx="205103" cy="509980"/>
            </a:xfrm>
            <a:prstGeom prst="flowChartManualInpu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8" name="Google Shape;18;p2"/>
            <p:cNvSpPr/>
            <p:nvPr/>
          </p:nvSpPr>
          <p:spPr>
            <a:xfrm rot="-1591371" flipH="1">
              <a:off x="239463" y="-151890"/>
              <a:ext cx="434754" cy="1080980"/>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9" name="Google Shape;19;p2"/>
            <p:cNvSpPr/>
            <p:nvPr/>
          </p:nvSpPr>
          <p:spPr>
            <a:xfrm rot="-1591339" flipH="1">
              <a:off x="892401" y="-169347"/>
              <a:ext cx="504374" cy="1254067"/>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0" name="Google Shape;20;p2"/>
            <p:cNvSpPr/>
            <p:nvPr/>
          </p:nvSpPr>
          <p:spPr>
            <a:xfrm rot="-1591322" flipH="1">
              <a:off x="1818452" y="-76292"/>
              <a:ext cx="229660" cy="571018"/>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1" name="Google Shape;21;p2"/>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3"/>
            </a:solidFill>
            <a:ln>
              <a:noFill/>
            </a:ln>
          </p:spPr>
        </p:sp>
      </p:grpSp>
      <p:sp>
        <p:nvSpPr>
          <p:cNvPr id="22" name="Google Shape;22;p2"/>
          <p:cNvSpPr txBox="1">
            <a:spLocks noGrp="1"/>
          </p:cNvSpPr>
          <p:nvPr>
            <p:ph type="ctrTitle"/>
          </p:nvPr>
        </p:nvSpPr>
        <p:spPr>
          <a:xfrm>
            <a:off x="685800" y="3671767"/>
            <a:ext cx="5671500" cy="15464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5000"/>
              <a:buNone/>
              <a:defRPr sz="5000">
                <a:solidFill>
                  <a:schemeClr val="lt1"/>
                </a:solidFill>
              </a:defRPr>
            </a:lvl1pPr>
            <a:lvl2pPr lvl="1">
              <a:spcBef>
                <a:spcPts val="0"/>
              </a:spcBef>
              <a:spcAft>
                <a:spcPts val="0"/>
              </a:spcAft>
              <a:buClr>
                <a:schemeClr val="lt1"/>
              </a:buClr>
              <a:buSzPts val="5000"/>
              <a:buNone/>
              <a:defRPr sz="5000">
                <a:solidFill>
                  <a:schemeClr val="lt1"/>
                </a:solidFill>
              </a:defRPr>
            </a:lvl2pPr>
            <a:lvl3pPr lvl="2">
              <a:spcBef>
                <a:spcPts val="0"/>
              </a:spcBef>
              <a:spcAft>
                <a:spcPts val="0"/>
              </a:spcAft>
              <a:buClr>
                <a:schemeClr val="lt1"/>
              </a:buClr>
              <a:buSzPts val="5000"/>
              <a:buNone/>
              <a:defRPr sz="5000">
                <a:solidFill>
                  <a:schemeClr val="lt1"/>
                </a:solidFill>
              </a:defRPr>
            </a:lvl3pPr>
            <a:lvl4pPr lvl="3">
              <a:spcBef>
                <a:spcPts val="0"/>
              </a:spcBef>
              <a:spcAft>
                <a:spcPts val="0"/>
              </a:spcAft>
              <a:buClr>
                <a:schemeClr val="lt1"/>
              </a:buClr>
              <a:buSzPts val="5000"/>
              <a:buNone/>
              <a:defRPr sz="5000">
                <a:solidFill>
                  <a:schemeClr val="lt1"/>
                </a:solidFill>
              </a:defRPr>
            </a:lvl4pPr>
            <a:lvl5pPr lvl="4">
              <a:spcBef>
                <a:spcPts val="0"/>
              </a:spcBef>
              <a:spcAft>
                <a:spcPts val="0"/>
              </a:spcAft>
              <a:buClr>
                <a:schemeClr val="lt1"/>
              </a:buClr>
              <a:buSzPts val="5000"/>
              <a:buNone/>
              <a:defRPr sz="5000">
                <a:solidFill>
                  <a:schemeClr val="lt1"/>
                </a:solidFill>
              </a:defRPr>
            </a:lvl5pPr>
            <a:lvl6pPr lvl="5">
              <a:spcBef>
                <a:spcPts val="0"/>
              </a:spcBef>
              <a:spcAft>
                <a:spcPts val="0"/>
              </a:spcAft>
              <a:buClr>
                <a:schemeClr val="lt1"/>
              </a:buClr>
              <a:buSzPts val="5000"/>
              <a:buNone/>
              <a:defRPr sz="5000">
                <a:solidFill>
                  <a:schemeClr val="lt1"/>
                </a:solidFill>
              </a:defRPr>
            </a:lvl6pPr>
            <a:lvl7pPr lvl="6">
              <a:spcBef>
                <a:spcPts val="0"/>
              </a:spcBef>
              <a:spcAft>
                <a:spcPts val="0"/>
              </a:spcAft>
              <a:buClr>
                <a:schemeClr val="lt1"/>
              </a:buClr>
              <a:buSzPts val="5000"/>
              <a:buNone/>
              <a:defRPr sz="5000">
                <a:solidFill>
                  <a:schemeClr val="lt1"/>
                </a:solidFill>
              </a:defRPr>
            </a:lvl7pPr>
            <a:lvl8pPr lvl="7">
              <a:spcBef>
                <a:spcPts val="0"/>
              </a:spcBef>
              <a:spcAft>
                <a:spcPts val="0"/>
              </a:spcAft>
              <a:buClr>
                <a:schemeClr val="lt1"/>
              </a:buClr>
              <a:buSzPts val="5000"/>
              <a:buNone/>
              <a:defRPr sz="5000">
                <a:solidFill>
                  <a:schemeClr val="lt1"/>
                </a:solidFill>
              </a:defRPr>
            </a:lvl8pPr>
            <a:lvl9pPr lvl="8">
              <a:spcBef>
                <a:spcPts val="0"/>
              </a:spcBef>
              <a:spcAft>
                <a:spcPts val="0"/>
              </a:spcAft>
              <a:buClr>
                <a:schemeClr val="lt1"/>
              </a:buClr>
              <a:buSzPts val="5000"/>
              <a:buNone/>
              <a:defRPr sz="5000">
                <a:solidFill>
                  <a:schemeClr val="lt1"/>
                </a:solidFill>
              </a:defRPr>
            </a:lvl9pPr>
          </a:lstStyle>
          <a:p>
            <a:endParaRPr/>
          </a:p>
        </p:txBody>
      </p:sp>
    </p:spTree>
    <p:extLst>
      <p:ext uri="{BB962C8B-B14F-4D97-AF65-F5344CB8AC3E}">
        <p14:creationId xmlns:p14="http://schemas.microsoft.com/office/powerpoint/2010/main" val="17488033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Subtitle">
  <p:cSld name="Subtitle">
    <p:bg>
      <p:bgPr>
        <a:solidFill>
          <a:schemeClr val="accent4"/>
        </a:solidFill>
        <a:effectLst/>
      </p:bgPr>
    </p:bg>
    <p:spTree>
      <p:nvGrpSpPr>
        <p:cNvPr id="1" name="Shape 23"/>
        <p:cNvGrpSpPr/>
        <p:nvPr/>
      </p:nvGrpSpPr>
      <p:grpSpPr>
        <a:xfrm>
          <a:off x="0" y="0"/>
          <a:ext cx="0" cy="0"/>
          <a:chOff x="0" y="0"/>
          <a:chExt cx="0" cy="0"/>
        </a:xfrm>
      </p:grpSpPr>
      <p:grpSp>
        <p:nvGrpSpPr>
          <p:cNvPr id="24" name="Google Shape;24;p3"/>
          <p:cNvGrpSpPr/>
          <p:nvPr/>
        </p:nvGrpSpPr>
        <p:grpSpPr>
          <a:xfrm>
            <a:off x="6172200" y="3541492"/>
            <a:ext cx="2971754" cy="3848201"/>
            <a:chOff x="6172200" y="2656118"/>
            <a:chExt cx="2971754" cy="2886151"/>
          </a:xfrm>
        </p:grpSpPr>
        <p:sp>
          <p:nvSpPr>
            <p:cNvPr id="25" name="Google Shape;25;p3"/>
            <p:cNvSpPr/>
            <p:nvPr/>
          </p:nvSpPr>
          <p:spPr>
            <a:xfrm rot="9208626" flipH="1">
              <a:off x="6704904" y="4110434"/>
              <a:ext cx="484232" cy="1204006"/>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6" name="Google Shape;26;p3"/>
            <p:cNvSpPr/>
            <p:nvPr/>
          </p:nvSpPr>
          <p:spPr>
            <a:xfrm rot="9208633" flipH="1">
              <a:off x="7804300" y="3279013"/>
              <a:ext cx="877624" cy="2182136"/>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7" name="Google Shape;27;p3"/>
            <p:cNvSpPr/>
            <p:nvPr/>
          </p:nvSpPr>
          <p:spPr>
            <a:xfrm rot="9208606" flipH="1">
              <a:off x="7481789" y="4276913"/>
              <a:ext cx="408796" cy="1016449"/>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8" name="Google Shape;28;p3"/>
            <p:cNvSpPr/>
            <p:nvPr/>
          </p:nvSpPr>
          <p:spPr>
            <a:xfrm rot="9208678" flipH="1">
              <a:off x="6287617" y="4657701"/>
              <a:ext cx="229660" cy="571018"/>
            </a:xfrm>
            <a:prstGeom prst="flowChartManualInpu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29" name="Google Shape;29;p3"/>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chemeClr val="lt1"/>
            </a:solidFill>
            <a:ln>
              <a:noFill/>
            </a:ln>
          </p:spPr>
        </p:sp>
      </p:grpSp>
      <p:grpSp>
        <p:nvGrpSpPr>
          <p:cNvPr id="30" name="Google Shape;30;p3"/>
          <p:cNvGrpSpPr/>
          <p:nvPr/>
        </p:nvGrpSpPr>
        <p:grpSpPr>
          <a:xfrm>
            <a:off x="-32" y="-304036"/>
            <a:ext cx="2163561" cy="1796400"/>
            <a:chOff x="-32" y="-215963"/>
            <a:chExt cx="2163561" cy="1347300"/>
          </a:xfrm>
        </p:grpSpPr>
        <p:sp>
          <p:nvSpPr>
            <p:cNvPr id="31" name="Google Shape;31;p3"/>
            <p:cNvSpPr/>
            <p:nvPr/>
          </p:nvSpPr>
          <p:spPr>
            <a:xfrm rot="-1591408" flipH="1">
              <a:off x="1362169" y="-63166"/>
              <a:ext cx="205103" cy="509980"/>
            </a:xfrm>
            <a:prstGeom prst="flowChartManualInpu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2" name="Google Shape;32;p3"/>
            <p:cNvSpPr/>
            <p:nvPr/>
          </p:nvSpPr>
          <p:spPr>
            <a:xfrm rot="-1591371" flipH="1">
              <a:off x="239463" y="-151890"/>
              <a:ext cx="434754" cy="1080980"/>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3" name="Google Shape;33;p3"/>
            <p:cNvSpPr/>
            <p:nvPr/>
          </p:nvSpPr>
          <p:spPr>
            <a:xfrm rot="-1591339" flipH="1">
              <a:off x="892401" y="-169347"/>
              <a:ext cx="504374" cy="1254067"/>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4" name="Google Shape;34;p3"/>
            <p:cNvSpPr/>
            <p:nvPr/>
          </p:nvSpPr>
          <p:spPr>
            <a:xfrm rot="-1591322" flipH="1">
              <a:off x="1818452" y="-76292"/>
              <a:ext cx="229660" cy="571018"/>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35" name="Google Shape;35;p3"/>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3"/>
            </a:solidFill>
            <a:ln>
              <a:noFill/>
            </a:ln>
          </p:spPr>
        </p:sp>
      </p:grpSp>
      <p:sp>
        <p:nvSpPr>
          <p:cNvPr id="36" name="Google Shape;36;p3"/>
          <p:cNvSpPr txBox="1">
            <a:spLocks noGrp="1"/>
          </p:cNvSpPr>
          <p:nvPr>
            <p:ph type="ctrTitle"/>
          </p:nvPr>
        </p:nvSpPr>
        <p:spPr>
          <a:xfrm>
            <a:off x="685800" y="3228733"/>
            <a:ext cx="5074500" cy="1546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37" name="Google Shape;37;p3"/>
          <p:cNvSpPr txBox="1">
            <a:spLocks noGrp="1"/>
          </p:cNvSpPr>
          <p:nvPr>
            <p:ph type="subTitle" idx="1"/>
          </p:nvPr>
        </p:nvSpPr>
        <p:spPr>
          <a:xfrm>
            <a:off x="685800" y="4599539"/>
            <a:ext cx="5074500" cy="1046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2000"/>
              <a:buNone/>
              <a:defRPr>
                <a:solidFill>
                  <a:schemeClr val="lt1"/>
                </a:solidFill>
              </a:defRPr>
            </a:lvl1pPr>
            <a:lvl2pPr lvl="1" rtl="0">
              <a:spcBef>
                <a:spcPts val="0"/>
              </a:spcBef>
              <a:spcAft>
                <a:spcPts val="0"/>
              </a:spcAft>
              <a:buClr>
                <a:schemeClr val="lt1"/>
              </a:buClr>
              <a:buSzPts val="3000"/>
              <a:buNone/>
              <a:defRPr sz="3000">
                <a:solidFill>
                  <a:schemeClr val="lt1"/>
                </a:solidFill>
              </a:defRPr>
            </a:lvl2pPr>
            <a:lvl3pPr lvl="2" rtl="0">
              <a:spcBef>
                <a:spcPts val="0"/>
              </a:spcBef>
              <a:spcAft>
                <a:spcPts val="0"/>
              </a:spcAft>
              <a:buClr>
                <a:schemeClr val="lt1"/>
              </a:buClr>
              <a:buSzPts val="3000"/>
              <a:buNone/>
              <a:defRPr sz="3000">
                <a:solidFill>
                  <a:schemeClr val="lt1"/>
                </a:solidFill>
              </a:defRPr>
            </a:lvl3pPr>
            <a:lvl4pPr lvl="3" rtl="0">
              <a:spcBef>
                <a:spcPts val="0"/>
              </a:spcBef>
              <a:spcAft>
                <a:spcPts val="0"/>
              </a:spcAft>
              <a:buClr>
                <a:schemeClr val="lt1"/>
              </a:buClr>
              <a:buSzPts val="3000"/>
              <a:buNone/>
              <a:defRPr sz="3000">
                <a:solidFill>
                  <a:schemeClr val="lt1"/>
                </a:solidFill>
              </a:defRPr>
            </a:lvl4pPr>
            <a:lvl5pPr lvl="4" rtl="0">
              <a:spcBef>
                <a:spcPts val="0"/>
              </a:spcBef>
              <a:spcAft>
                <a:spcPts val="0"/>
              </a:spcAft>
              <a:buClr>
                <a:schemeClr val="lt1"/>
              </a:buClr>
              <a:buSzPts val="3000"/>
              <a:buNone/>
              <a:defRPr sz="3000">
                <a:solidFill>
                  <a:schemeClr val="lt1"/>
                </a:solidFill>
              </a:defRPr>
            </a:lvl5pPr>
            <a:lvl6pPr lvl="5" rtl="0">
              <a:spcBef>
                <a:spcPts val="0"/>
              </a:spcBef>
              <a:spcAft>
                <a:spcPts val="0"/>
              </a:spcAft>
              <a:buClr>
                <a:schemeClr val="lt1"/>
              </a:buClr>
              <a:buSzPts val="3000"/>
              <a:buNone/>
              <a:defRPr sz="3000">
                <a:solidFill>
                  <a:schemeClr val="lt1"/>
                </a:solidFill>
              </a:defRPr>
            </a:lvl6pPr>
            <a:lvl7pPr lvl="6" rtl="0">
              <a:spcBef>
                <a:spcPts val="0"/>
              </a:spcBef>
              <a:spcAft>
                <a:spcPts val="0"/>
              </a:spcAft>
              <a:buClr>
                <a:schemeClr val="lt1"/>
              </a:buClr>
              <a:buSzPts val="3000"/>
              <a:buNone/>
              <a:defRPr sz="3000">
                <a:solidFill>
                  <a:schemeClr val="lt1"/>
                </a:solidFill>
              </a:defRPr>
            </a:lvl7pPr>
            <a:lvl8pPr lvl="7" rtl="0">
              <a:spcBef>
                <a:spcPts val="0"/>
              </a:spcBef>
              <a:spcAft>
                <a:spcPts val="0"/>
              </a:spcAft>
              <a:buClr>
                <a:schemeClr val="lt1"/>
              </a:buClr>
              <a:buSzPts val="3000"/>
              <a:buNone/>
              <a:defRPr sz="3000">
                <a:solidFill>
                  <a:schemeClr val="lt1"/>
                </a:solidFill>
              </a:defRPr>
            </a:lvl8pPr>
            <a:lvl9pPr lvl="8" rtl="0">
              <a:spcBef>
                <a:spcPts val="0"/>
              </a:spcBef>
              <a:spcAft>
                <a:spcPts val="0"/>
              </a:spcAft>
              <a:buClr>
                <a:schemeClr val="lt1"/>
              </a:buClr>
              <a:buSzPts val="3000"/>
              <a:buNone/>
              <a:defRPr sz="3000">
                <a:solidFill>
                  <a:schemeClr val="lt1"/>
                </a:solidFill>
              </a:defRPr>
            </a:lvl9pPr>
          </a:lstStyle>
          <a:p>
            <a:endParaRPr/>
          </a:p>
        </p:txBody>
      </p:sp>
      <p:sp>
        <p:nvSpPr>
          <p:cNvPr id="38" name="Google Shape;38;p3"/>
          <p:cNvSpPr txBox="1">
            <a:spLocks noGrp="1"/>
          </p:cNvSpPr>
          <p:nvPr>
            <p:ph type="sldNum" idx="12"/>
          </p:nvPr>
        </p:nvSpPr>
        <p:spPr>
          <a:xfrm>
            <a:off x="8556784" y="1"/>
            <a:ext cx="548700" cy="5248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903363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39"/>
        <p:cNvGrpSpPr/>
        <p:nvPr/>
      </p:nvGrpSpPr>
      <p:grpSpPr>
        <a:xfrm>
          <a:off x="0" y="0"/>
          <a:ext cx="0" cy="0"/>
          <a:chOff x="0" y="0"/>
          <a:chExt cx="0" cy="0"/>
        </a:xfrm>
      </p:grpSpPr>
      <p:sp>
        <p:nvSpPr>
          <p:cNvPr id="40" name="Google Shape;40;p4"/>
          <p:cNvSpPr txBox="1">
            <a:spLocks noGrp="1"/>
          </p:cNvSpPr>
          <p:nvPr>
            <p:ph type="body" idx="1"/>
          </p:nvPr>
        </p:nvSpPr>
        <p:spPr>
          <a:xfrm>
            <a:off x="2822775" y="2882400"/>
            <a:ext cx="3498300" cy="10932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Clr>
                <a:schemeClr val="accent1"/>
              </a:buClr>
              <a:buSzPts val="2400"/>
              <a:buFont typeface="Oswald"/>
              <a:buChar char="»"/>
              <a:defRPr sz="2400">
                <a:solidFill>
                  <a:schemeClr val="accent1"/>
                </a:solidFill>
                <a:latin typeface="Oswald"/>
                <a:ea typeface="Oswald"/>
                <a:cs typeface="Oswald"/>
                <a:sym typeface="Oswald"/>
              </a:defRPr>
            </a:lvl1pPr>
            <a:lvl2pPr marL="914400" lvl="1" indent="-381000" algn="ctr" rtl="0">
              <a:spcBef>
                <a:spcPts val="0"/>
              </a:spcBef>
              <a:spcAft>
                <a:spcPts val="0"/>
              </a:spcAft>
              <a:buClr>
                <a:schemeClr val="accent1"/>
              </a:buClr>
              <a:buSzPts val="2400"/>
              <a:buFont typeface="Oswald"/>
              <a:buChar char="⋄"/>
              <a:defRPr sz="2400">
                <a:solidFill>
                  <a:schemeClr val="accent1"/>
                </a:solidFill>
                <a:latin typeface="Oswald"/>
                <a:ea typeface="Oswald"/>
                <a:cs typeface="Oswald"/>
                <a:sym typeface="Oswald"/>
              </a:defRPr>
            </a:lvl2pPr>
            <a:lvl3pPr marL="1371600" lvl="2" indent="-381000" algn="ctr" rtl="0">
              <a:spcBef>
                <a:spcPts val="0"/>
              </a:spcBef>
              <a:spcAft>
                <a:spcPts val="0"/>
              </a:spcAft>
              <a:buClr>
                <a:schemeClr val="accent1"/>
              </a:buClr>
              <a:buSzPts val="2400"/>
              <a:buFont typeface="Oswald"/>
              <a:buChar char="⋄"/>
              <a:defRPr sz="2400">
                <a:solidFill>
                  <a:schemeClr val="accent1"/>
                </a:solidFill>
                <a:latin typeface="Oswald"/>
                <a:ea typeface="Oswald"/>
                <a:cs typeface="Oswald"/>
                <a:sym typeface="Oswald"/>
              </a:defRPr>
            </a:lvl3pPr>
            <a:lvl4pPr marL="1828800" lvl="3" indent="-381000" algn="ctr" rtl="0">
              <a:spcBef>
                <a:spcPts val="0"/>
              </a:spcBef>
              <a:spcAft>
                <a:spcPts val="0"/>
              </a:spcAft>
              <a:buClr>
                <a:schemeClr val="accent1"/>
              </a:buClr>
              <a:buSzPts val="2400"/>
              <a:buFont typeface="Oswald"/>
              <a:buChar char="⋄"/>
              <a:defRPr sz="2400">
                <a:solidFill>
                  <a:schemeClr val="accent1"/>
                </a:solidFill>
                <a:latin typeface="Oswald"/>
                <a:ea typeface="Oswald"/>
                <a:cs typeface="Oswald"/>
                <a:sym typeface="Oswald"/>
              </a:defRPr>
            </a:lvl4pPr>
            <a:lvl5pPr marL="2286000" lvl="4" indent="-381000" algn="ctr" rtl="0">
              <a:spcBef>
                <a:spcPts val="0"/>
              </a:spcBef>
              <a:spcAft>
                <a:spcPts val="0"/>
              </a:spcAft>
              <a:buClr>
                <a:schemeClr val="accent1"/>
              </a:buClr>
              <a:buSzPts val="2400"/>
              <a:buFont typeface="Oswald"/>
              <a:buChar char="⋄"/>
              <a:defRPr sz="2400">
                <a:solidFill>
                  <a:schemeClr val="accent1"/>
                </a:solidFill>
                <a:latin typeface="Oswald"/>
                <a:ea typeface="Oswald"/>
                <a:cs typeface="Oswald"/>
                <a:sym typeface="Oswald"/>
              </a:defRPr>
            </a:lvl5pPr>
            <a:lvl6pPr marL="2743200" lvl="5" indent="-381000" algn="ctr" rtl="0">
              <a:spcBef>
                <a:spcPts val="0"/>
              </a:spcBef>
              <a:spcAft>
                <a:spcPts val="0"/>
              </a:spcAft>
              <a:buClr>
                <a:schemeClr val="accent1"/>
              </a:buClr>
              <a:buSzPts val="2400"/>
              <a:buFont typeface="Oswald"/>
              <a:buChar char="⋄"/>
              <a:defRPr sz="2400">
                <a:solidFill>
                  <a:schemeClr val="accent1"/>
                </a:solidFill>
                <a:latin typeface="Oswald"/>
                <a:ea typeface="Oswald"/>
                <a:cs typeface="Oswald"/>
                <a:sym typeface="Oswald"/>
              </a:defRPr>
            </a:lvl6pPr>
            <a:lvl7pPr marL="3200400" lvl="6" indent="-381000" algn="ctr" rtl="0">
              <a:spcBef>
                <a:spcPts val="0"/>
              </a:spcBef>
              <a:spcAft>
                <a:spcPts val="0"/>
              </a:spcAft>
              <a:buClr>
                <a:schemeClr val="accent1"/>
              </a:buClr>
              <a:buSzPts val="2400"/>
              <a:buFont typeface="Oswald"/>
              <a:buChar char="●"/>
              <a:defRPr sz="2400">
                <a:solidFill>
                  <a:schemeClr val="accent1"/>
                </a:solidFill>
                <a:latin typeface="Oswald"/>
                <a:ea typeface="Oswald"/>
                <a:cs typeface="Oswald"/>
                <a:sym typeface="Oswald"/>
              </a:defRPr>
            </a:lvl7pPr>
            <a:lvl8pPr marL="3657600" lvl="7" indent="-381000" algn="ctr" rtl="0">
              <a:spcBef>
                <a:spcPts val="0"/>
              </a:spcBef>
              <a:spcAft>
                <a:spcPts val="0"/>
              </a:spcAft>
              <a:buClr>
                <a:schemeClr val="accent1"/>
              </a:buClr>
              <a:buSzPts val="2400"/>
              <a:buFont typeface="Oswald"/>
              <a:buChar char="○"/>
              <a:defRPr sz="2400">
                <a:solidFill>
                  <a:schemeClr val="accent1"/>
                </a:solidFill>
                <a:latin typeface="Oswald"/>
                <a:ea typeface="Oswald"/>
                <a:cs typeface="Oswald"/>
                <a:sym typeface="Oswald"/>
              </a:defRPr>
            </a:lvl8pPr>
            <a:lvl9pPr marL="4114800" lvl="8" indent="-381000" algn="ctr">
              <a:spcBef>
                <a:spcPts val="0"/>
              </a:spcBef>
              <a:spcAft>
                <a:spcPts val="0"/>
              </a:spcAft>
              <a:buClr>
                <a:schemeClr val="accent1"/>
              </a:buClr>
              <a:buSzPts val="2400"/>
              <a:buFont typeface="Oswald"/>
              <a:buChar char="■"/>
              <a:defRPr sz="2400">
                <a:solidFill>
                  <a:schemeClr val="accent1"/>
                </a:solidFill>
                <a:latin typeface="Oswald"/>
                <a:ea typeface="Oswald"/>
                <a:cs typeface="Oswald"/>
                <a:sym typeface="Oswald"/>
              </a:defRPr>
            </a:lvl9pPr>
          </a:lstStyle>
          <a:p>
            <a:endParaRPr/>
          </a:p>
        </p:txBody>
      </p:sp>
      <p:grpSp>
        <p:nvGrpSpPr>
          <p:cNvPr id="41" name="Google Shape;41;p4"/>
          <p:cNvGrpSpPr/>
          <p:nvPr/>
        </p:nvGrpSpPr>
        <p:grpSpPr>
          <a:xfrm>
            <a:off x="5609666" y="2914476"/>
            <a:ext cx="3534604" cy="4577051"/>
            <a:chOff x="6172200" y="2656118"/>
            <a:chExt cx="2971754" cy="2886151"/>
          </a:xfrm>
        </p:grpSpPr>
        <p:sp>
          <p:nvSpPr>
            <p:cNvPr id="42" name="Google Shape;42;p4"/>
            <p:cNvSpPr/>
            <p:nvPr/>
          </p:nvSpPr>
          <p:spPr>
            <a:xfrm rot="9208626" flipH="1">
              <a:off x="6704904" y="4110434"/>
              <a:ext cx="484232" cy="1204006"/>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3" name="Google Shape;43;p4"/>
            <p:cNvSpPr/>
            <p:nvPr/>
          </p:nvSpPr>
          <p:spPr>
            <a:xfrm rot="9208633" flipH="1">
              <a:off x="7804300" y="3279013"/>
              <a:ext cx="877624" cy="2182136"/>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4" name="Google Shape;44;p4"/>
            <p:cNvSpPr/>
            <p:nvPr/>
          </p:nvSpPr>
          <p:spPr>
            <a:xfrm rot="9208606" flipH="1">
              <a:off x="7481789" y="4276913"/>
              <a:ext cx="408796" cy="1016449"/>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5" name="Google Shape;45;p4"/>
            <p:cNvSpPr/>
            <p:nvPr/>
          </p:nvSpPr>
          <p:spPr>
            <a:xfrm rot="9208678" flipH="1">
              <a:off x="6287617" y="4657701"/>
              <a:ext cx="229660" cy="571018"/>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6" name="Google Shape;46;p4"/>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2"/>
            </a:solidFill>
            <a:ln>
              <a:noFill/>
            </a:ln>
          </p:spPr>
        </p:sp>
      </p:grpSp>
      <p:grpSp>
        <p:nvGrpSpPr>
          <p:cNvPr id="47" name="Google Shape;47;p4"/>
          <p:cNvGrpSpPr/>
          <p:nvPr/>
        </p:nvGrpSpPr>
        <p:grpSpPr>
          <a:xfrm>
            <a:off x="-22" y="-432724"/>
            <a:ext cx="3068579" cy="2547835"/>
            <a:chOff x="-32" y="-215963"/>
            <a:chExt cx="2163561" cy="1347300"/>
          </a:xfrm>
        </p:grpSpPr>
        <p:sp>
          <p:nvSpPr>
            <p:cNvPr id="48" name="Google Shape;48;p4"/>
            <p:cNvSpPr/>
            <p:nvPr/>
          </p:nvSpPr>
          <p:spPr>
            <a:xfrm rot="-1591408" flipH="1">
              <a:off x="1362169" y="-63166"/>
              <a:ext cx="205103" cy="509980"/>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49" name="Google Shape;49;p4"/>
            <p:cNvSpPr/>
            <p:nvPr/>
          </p:nvSpPr>
          <p:spPr>
            <a:xfrm rot="-1591371" flipH="1">
              <a:off x="239463" y="-151890"/>
              <a:ext cx="434754" cy="1080980"/>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0" name="Google Shape;50;p4"/>
            <p:cNvSpPr/>
            <p:nvPr/>
          </p:nvSpPr>
          <p:spPr>
            <a:xfrm rot="-1591339" flipH="1">
              <a:off x="892401" y="-169347"/>
              <a:ext cx="504374" cy="1254067"/>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1" name="Google Shape;51;p4"/>
            <p:cNvSpPr/>
            <p:nvPr/>
          </p:nvSpPr>
          <p:spPr>
            <a:xfrm rot="-1591322" flipH="1">
              <a:off x="1818452" y="-76292"/>
              <a:ext cx="229660" cy="571018"/>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2" name="Google Shape;52;p4"/>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3"/>
            </a:solidFill>
            <a:ln>
              <a:noFill/>
            </a:ln>
          </p:spPr>
        </p:sp>
      </p:grpSp>
      <p:sp>
        <p:nvSpPr>
          <p:cNvPr id="53" name="Google Shape;53;p4"/>
          <p:cNvSpPr txBox="1">
            <a:spLocks noGrp="1"/>
          </p:cNvSpPr>
          <p:nvPr>
            <p:ph type="sldNum" idx="12"/>
          </p:nvPr>
        </p:nvSpPr>
        <p:spPr>
          <a:xfrm>
            <a:off x="8556784" y="1"/>
            <a:ext cx="548700" cy="524800"/>
          </a:xfrm>
          <a:prstGeom prst="rect">
            <a:avLst/>
          </a:prstGeom>
        </p:spPr>
        <p:txBody>
          <a:bodyPr spcFirstLastPara="1" wrap="square" lIns="91425" tIns="91425" rIns="91425" bIns="91425" anchor="t" anchorCtr="0">
            <a:noAutofit/>
          </a:bodyPr>
          <a:lstStyle>
            <a:lvl1pPr lvl="0" algn="r" rtl="0">
              <a:buNone/>
              <a:defRPr sz="1300">
                <a:solidFill>
                  <a:srgbClr val="4BB5D9"/>
                </a:solidFill>
                <a:latin typeface="Roboto Condensed"/>
                <a:ea typeface="Roboto Condensed"/>
                <a:cs typeface="Roboto Condensed"/>
                <a:sym typeface="Roboto Condensed"/>
              </a:defRPr>
            </a:lvl1pPr>
            <a:lvl2pPr lvl="1" algn="r" rtl="0">
              <a:buNone/>
              <a:defRPr sz="1300">
                <a:solidFill>
                  <a:srgbClr val="4BB5D9"/>
                </a:solidFill>
                <a:latin typeface="Roboto Condensed"/>
                <a:ea typeface="Roboto Condensed"/>
                <a:cs typeface="Roboto Condensed"/>
                <a:sym typeface="Roboto Condensed"/>
              </a:defRPr>
            </a:lvl2pPr>
            <a:lvl3pPr lvl="2" algn="r" rtl="0">
              <a:buNone/>
              <a:defRPr sz="1300">
                <a:solidFill>
                  <a:srgbClr val="4BB5D9"/>
                </a:solidFill>
                <a:latin typeface="Roboto Condensed"/>
                <a:ea typeface="Roboto Condensed"/>
                <a:cs typeface="Roboto Condensed"/>
                <a:sym typeface="Roboto Condensed"/>
              </a:defRPr>
            </a:lvl3pPr>
            <a:lvl4pPr lvl="3" algn="r" rtl="0">
              <a:buNone/>
              <a:defRPr sz="1300">
                <a:solidFill>
                  <a:srgbClr val="4BB5D9"/>
                </a:solidFill>
                <a:latin typeface="Roboto Condensed"/>
                <a:ea typeface="Roboto Condensed"/>
                <a:cs typeface="Roboto Condensed"/>
                <a:sym typeface="Roboto Condensed"/>
              </a:defRPr>
            </a:lvl4pPr>
            <a:lvl5pPr lvl="4" algn="r" rtl="0">
              <a:buNone/>
              <a:defRPr sz="1300">
                <a:solidFill>
                  <a:srgbClr val="4BB5D9"/>
                </a:solidFill>
                <a:latin typeface="Roboto Condensed"/>
                <a:ea typeface="Roboto Condensed"/>
                <a:cs typeface="Roboto Condensed"/>
                <a:sym typeface="Roboto Condensed"/>
              </a:defRPr>
            </a:lvl5pPr>
            <a:lvl6pPr lvl="5" algn="r" rtl="0">
              <a:buNone/>
              <a:defRPr sz="1300">
                <a:solidFill>
                  <a:srgbClr val="4BB5D9"/>
                </a:solidFill>
                <a:latin typeface="Roboto Condensed"/>
                <a:ea typeface="Roboto Condensed"/>
                <a:cs typeface="Roboto Condensed"/>
                <a:sym typeface="Roboto Condensed"/>
              </a:defRPr>
            </a:lvl6pPr>
            <a:lvl7pPr lvl="6" algn="r" rtl="0">
              <a:buNone/>
              <a:defRPr sz="1300">
                <a:solidFill>
                  <a:srgbClr val="4BB5D9"/>
                </a:solidFill>
                <a:latin typeface="Roboto Condensed"/>
                <a:ea typeface="Roboto Condensed"/>
                <a:cs typeface="Roboto Condensed"/>
                <a:sym typeface="Roboto Condensed"/>
              </a:defRPr>
            </a:lvl7pPr>
            <a:lvl8pPr lvl="7" algn="r" rtl="0">
              <a:buNone/>
              <a:defRPr sz="1300">
                <a:solidFill>
                  <a:srgbClr val="4BB5D9"/>
                </a:solidFill>
                <a:latin typeface="Roboto Condensed"/>
                <a:ea typeface="Roboto Condensed"/>
                <a:cs typeface="Roboto Condensed"/>
                <a:sym typeface="Roboto Condensed"/>
              </a:defRPr>
            </a:lvl8pPr>
            <a:lvl9pPr lvl="8" algn="r" rtl="0">
              <a:buNone/>
              <a:defRPr sz="1300">
                <a:solidFill>
                  <a:srgbClr val="4BB5D9"/>
                </a:solidFill>
                <a:latin typeface="Roboto Condensed"/>
                <a:ea typeface="Roboto Condensed"/>
                <a:cs typeface="Roboto Condensed"/>
                <a:sym typeface="Roboto Condensed"/>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151134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54"/>
        <p:cNvGrpSpPr/>
        <p:nvPr/>
      </p:nvGrpSpPr>
      <p:grpSpPr>
        <a:xfrm>
          <a:off x="0" y="0"/>
          <a:ext cx="0" cy="0"/>
          <a:chOff x="0" y="0"/>
          <a:chExt cx="0" cy="0"/>
        </a:xfrm>
      </p:grpSpPr>
      <p:grpSp>
        <p:nvGrpSpPr>
          <p:cNvPr id="55" name="Google Shape;55;p5"/>
          <p:cNvGrpSpPr/>
          <p:nvPr/>
        </p:nvGrpSpPr>
        <p:grpSpPr>
          <a:xfrm>
            <a:off x="6172200" y="3541492"/>
            <a:ext cx="2971754" cy="3848201"/>
            <a:chOff x="6172200" y="2656118"/>
            <a:chExt cx="2971754" cy="2886151"/>
          </a:xfrm>
        </p:grpSpPr>
        <p:sp>
          <p:nvSpPr>
            <p:cNvPr id="56" name="Google Shape;56;p5"/>
            <p:cNvSpPr/>
            <p:nvPr/>
          </p:nvSpPr>
          <p:spPr>
            <a:xfrm rot="9208626" flipH="1">
              <a:off x="6704904" y="4110434"/>
              <a:ext cx="484232" cy="1204006"/>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7" name="Google Shape;57;p5"/>
            <p:cNvSpPr/>
            <p:nvPr/>
          </p:nvSpPr>
          <p:spPr>
            <a:xfrm rot="9208633" flipH="1">
              <a:off x="7804300" y="3279013"/>
              <a:ext cx="877624" cy="2182136"/>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8" name="Google Shape;58;p5"/>
            <p:cNvSpPr/>
            <p:nvPr/>
          </p:nvSpPr>
          <p:spPr>
            <a:xfrm rot="9208606" flipH="1">
              <a:off x="7481789" y="4276913"/>
              <a:ext cx="408796" cy="1016449"/>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59" name="Google Shape;59;p5"/>
            <p:cNvSpPr/>
            <p:nvPr/>
          </p:nvSpPr>
          <p:spPr>
            <a:xfrm rot="9208678" flipH="1">
              <a:off x="6287617" y="4657701"/>
              <a:ext cx="229660" cy="571018"/>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0" name="Google Shape;60;p5"/>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1"/>
            </a:solidFill>
            <a:ln>
              <a:noFill/>
            </a:ln>
          </p:spPr>
        </p:sp>
      </p:grpSp>
      <p:grpSp>
        <p:nvGrpSpPr>
          <p:cNvPr id="61" name="Google Shape;61;p5"/>
          <p:cNvGrpSpPr/>
          <p:nvPr/>
        </p:nvGrpSpPr>
        <p:grpSpPr>
          <a:xfrm>
            <a:off x="-32" y="-304036"/>
            <a:ext cx="2163561" cy="1796400"/>
            <a:chOff x="-32" y="-215963"/>
            <a:chExt cx="2163561" cy="1347300"/>
          </a:xfrm>
        </p:grpSpPr>
        <p:sp>
          <p:nvSpPr>
            <p:cNvPr id="62" name="Google Shape;62;p5"/>
            <p:cNvSpPr/>
            <p:nvPr/>
          </p:nvSpPr>
          <p:spPr>
            <a:xfrm rot="-1591408" flipH="1">
              <a:off x="1362169" y="-63166"/>
              <a:ext cx="205103" cy="509980"/>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3" name="Google Shape;63;p5"/>
            <p:cNvSpPr/>
            <p:nvPr/>
          </p:nvSpPr>
          <p:spPr>
            <a:xfrm rot="-1591371" flipH="1">
              <a:off x="239463" y="-151890"/>
              <a:ext cx="434754" cy="1080980"/>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4" name="Google Shape;64;p5"/>
            <p:cNvSpPr/>
            <p:nvPr/>
          </p:nvSpPr>
          <p:spPr>
            <a:xfrm rot="-1591339" flipH="1">
              <a:off x="892401" y="-169347"/>
              <a:ext cx="504374" cy="1254067"/>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5" name="Google Shape;65;p5"/>
            <p:cNvSpPr/>
            <p:nvPr/>
          </p:nvSpPr>
          <p:spPr>
            <a:xfrm rot="-1591322" flipH="1">
              <a:off x="1818452" y="-76292"/>
              <a:ext cx="229660" cy="571018"/>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66" name="Google Shape;66;p5"/>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2"/>
            </a:solidFill>
            <a:ln>
              <a:noFill/>
            </a:ln>
          </p:spPr>
        </p:sp>
      </p:grpSp>
      <p:sp>
        <p:nvSpPr>
          <p:cNvPr id="67" name="Google Shape;67;p5"/>
          <p:cNvSpPr txBox="1">
            <a:spLocks noGrp="1"/>
          </p:cNvSpPr>
          <p:nvPr>
            <p:ph type="title"/>
          </p:nvPr>
        </p:nvSpPr>
        <p:spPr>
          <a:xfrm>
            <a:off x="1031425" y="1532967"/>
            <a:ext cx="5760300" cy="9076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68" name="Google Shape;68;p5"/>
          <p:cNvSpPr txBox="1">
            <a:spLocks noGrp="1"/>
          </p:cNvSpPr>
          <p:nvPr>
            <p:ph type="body" idx="1"/>
          </p:nvPr>
        </p:nvSpPr>
        <p:spPr>
          <a:xfrm>
            <a:off x="1031425" y="2369500"/>
            <a:ext cx="5760300" cy="33616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69" name="Google Shape;69;p5"/>
          <p:cNvSpPr txBox="1">
            <a:spLocks noGrp="1"/>
          </p:cNvSpPr>
          <p:nvPr>
            <p:ph type="sldNum" idx="12"/>
          </p:nvPr>
        </p:nvSpPr>
        <p:spPr>
          <a:xfrm>
            <a:off x="8556784" y="1"/>
            <a:ext cx="5487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426316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D7DF52F6-A06E-0343-95B8-DAAC38DB4B8C}"/>
              </a:ext>
            </a:extLst>
          </p:cNvPr>
          <p:cNvGrpSpPr/>
          <p:nvPr/>
        </p:nvGrpSpPr>
        <p:grpSpPr>
          <a:xfrm>
            <a:off x="7717737" y="0"/>
            <a:ext cx="1426265" cy="6858000"/>
            <a:chOff x="10290315" y="0"/>
            <a:chExt cx="1901686" cy="6858000"/>
          </a:xfrm>
        </p:grpSpPr>
        <p:sp>
          <p:nvSpPr>
            <p:cNvPr id="16" name="Oval 15">
              <a:extLst>
                <a:ext uri="{FF2B5EF4-FFF2-40B4-BE49-F238E27FC236}">
                  <a16:creationId xmlns:a16="http://schemas.microsoft.com/office/drawing/2014/main" id="{67092C52-7052-0749-9DA0-9374DBF495AE}"/>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Freeform 16">
              <a:extLst>
                <a:ext uri="{FF2B5EF4-FFF2-40B4-BE49-F238E27FC236}">
                  <a16:creationId xmlns:a16="http://schemas.microsoft.com/office/drawing/2014/main" id="{C64E1C2F-81E1-C44D-859C-946596C950F2}"/>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17">
              <a:extLst>
                <a:ext uri="{FF2B5EF4-FFF2-40B4-BE49-F238E27FC236}">
                  <a16:creationId xmlns:a16="http://schemas.microsoft.com/office/drawing/2014/main" id="{53626485-4263-0A44-9561-E278A7056C33}"/>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9" name="Freeform 18">
              <a:extLst>
                <a:ext uri="{FF2B5EF4-FFF2-40B4-BE49-F238E27FC236}">
                  <a16:creationId xmlns:a16="http://schemas.microsoft.com/office/drawing/2014/main" id="{7D45AAB5-3CCC-DE4A-A962-3702911B55CC}"/>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0" name="Freeform 19">
              <a:extLst>
                <a:ext uri="{FF2B5EF4-FFF2-40B4-BE49-F238E27FC236}">
                  <a16:creationId xmlns:a16="http://schemas.microsoft.com/office/drawing/2014/main" id="{8CAFB16F-8EDE-D44F-A51E-34EDC41E7404}"/>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20">
              <a:extLst>
                <a:ext uri="{FF2B5EF4-FFF2-40B4-BE49-F238E27FC236}">
                  <a16:creationId xmlns:a16="http://schemas.microsoft.com/office/drawing/2014/main" id="{DCD51329-732C-BB4C-98E5-715BAF9F8853}"/>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2" name="Freeform 21">
              <a:extLst>
                <a:ext uri="{FF2B5EF4-FFF2-40B4-BE49-F238E27FC236}">
                  <a16:creationId xmlns:a16="http://schemas.microsoft.com/office/drawing/2014/main" id="{192B5D44-BC55-AF4C-984D-C8231B22F80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 name="Title 1">
            <a:extLst>
              <a:ext uri="{FF2B5EF4-FFF2-40B4-BE49-F238E27FC236}">
                <a16:creationId xmlns:a16="http://schemas.microsoft.com/office/drawing/2014/main" id="{DFA1E9E2-564E-7049-A22F-BB5B876BABB5}"/>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B6359D05-C08D-7747-B2FC-3F62B3357315}"/>
              </a:ext>
            </a:extLst>
          </p:cNvPr>
          <p:cNvSpPr>
            <a:spLocks noGrp="1"/>
          </p:cNvSpPr>
          <p:nvPr>
            <p:ph type="dt" sz="half" idx="10"/>
          </p:nvPr>
        </p:nvSpPr>
        <p:spPr/>
        <p:txBody>
          <a:bodyPr/>
          <a:lstStyle/>
          <a:p>
            <a:fld id="{A5B0A250-5CC0-1746-B209-08E8B0DAE6AF}" type="datetimeFigureOut">
              <a:rPr lang="en-US" smtClean="0"/>
              <a:t>3/22/2023</a:t>
            </a:fld>
            <a:endParaRPr lang="en-US" dirty="0"/>
          </a:p>
        </p:txBody>
      </p:sp>
      <p:sp>
        <p:nvSpPr>
          <p:cNvPr id="4" name="Footer Placeholder 3">
            <a:extLst>
              <a:ext uri="{FF2B5EF4-FFF2-40B4-BE49-F238E27FC236}">
                <a16:creationId xmlns:a16="http://schemas.microsoft.com/office/drawing/2014/main" id="{8E2FF615-BB08-A844-B689-BAA7C50407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563A67D-F96F-4849-8C83-49CC3A6539BB}"/>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6" name="Straight Connector 5">
            <a:extLst>
              <a:ext uri="{FF2B5EF4-FFF2-40B4-BE49-F238E27FC236}">
                <a16:creationId xmlns:a16="http://schemas.microsoft.com/office/drawing/2014/main" id="{1DCFAAB9-2B6B-8D4C-A748-433E2C393EA6}"/>
              </a:ext>
            </a:extLst>
          </p:cNvPr>
          <p:cNvCxnSpPr>
            <a:cxnSpLocks/>
          </p:cNvCxnSpPr>
          <p:nvPr/>
        </p:nvCxnSpPr>
        <p:spPr>
          <a:xfrm>
            <a:off x="423863" y="6087110"/>
            <a:ext cx="829375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014016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70"/>
        <p:cNvGrpSpPr/>
        <p:nvPr/>
      </p:nvGrpSpPr>
      <p:grpSpPr>
        <a:xfrm>
          <a:off x="0" y="0"/>
          <a:ext cx="0" cy="0"/>
          <a:chOff x="0" y="0"/>
          <a:chExt cx="0" cy="0"/>
        </a:xfrm>
      </p:grpSpPr>
      <p:sp>
        <p:nvSpPr>
          <p:cNvPr id="71" name="Google Shape;71;p6"/>
          <p:cNvSpPr txBox="1">
            <a:spLocks noGrp="1"/>
          </p:cNvSpPr>
          <p:nvPr>
            <p:ph type="title"/>
          </p:nvPr>
        </p:nvSpPr>
        <p:spPr>
          <a:xfrm>
            <a:off x="1031425" y="1532967"/>
            <a:ext cx="5760300" cy="9076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72" name="Google Shape;72;p6"/>
          <p:cNvSpPr txBox="1">
            <a:spLocks noGrp="1"/>
          </p:cNvSpPr>
          <p:nvPr>
            <p:ph type="body" idx="1"/>
          </p:nvPr>
        </p:nvSpPr>
        <p:spPr>
          <a:xfrm>
            <a:off x="1031425" y="2481167"/>
            <a:ext cx="2796000" cy="40864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73" name="Google Shape;73;p6"/>
          <p:cNvSpPr txBox="1">
            <a:spLocks noGrp="1"/>
          </p:cNvSpPr>
          <p:nvPr>
            <p:ph type="body" idx="2"/>
          </p:nvPr>
        </p:nvSpPr>
        <p:spPr>
          <a:xfrm>
            <a:off x="3995772" y="2481167"/>
            <a:ext cx="2796000" cy="40864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74" name="Google Shape;74;p6"/>
          <p:cNvSpPr txBox="1">
            <a:spLocks noGrp="1"/>
          </p:cNvSpPr>
          <p:nvPr>
            <p:ph type="sldNum" idx="12"/>
          </p:nvPr>
        </p:nvSpPr>
        <p:spPr>
          <a:xfrm>
            <a:off x="8556784" y="1"/>
            <a:ext cx="5487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grpSp>
        <p:nvGrpSpPr>
          <p:cNvPr id="75" name="Google Shape;75;p6"/>
          <p:cNvGrpSpPr/>
          <p:nvPr/>
        </p:nvGrpSpPr>
        <p:grpSpPr>
          <a:xfrm>
            <a:off x="6172200" y="3541492"/>
            <a:ext cx="2971754" cy="3848201"/>
            <a:chOff x="6172200" y="2656118"/>
            <a:chExt cx="2971754" cy="2886151"/>
          </a:xfrm>
        </p:grpSpPr>
        <p:sp>
          <p:nvSpPr>
            <p:cNvPr id="76" name="Google Shape;76;p6"/>
            <p:cNvSpPr/>
            <p:nvPr/>
          </p:nvSpPr>
          <p:spPr>
            <a:xfrm rot="9208626" flipH="1">
              <a:off x="6704904" y="4110434"/>
              <a:ext cx="484232" cy="1204006"/>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7" name="Google Shape;77;p6"/>
            <p:cNvSpPr/>
            <p:nvPr/>
          </p:nvSpPr>
          <p:spPr>
            <a:xfrm rot="9208633" flipH="1">
              <a:off x="7804300" y="3279013"/>
              <a:ext cx="877624" cy="2182136"/>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8" name="Google Shape;78;p6"/>
            <p:cNvSpPr/>
            <p:nvPr/>
          </p:nvSpPr>
          <p:spPr>
            <a:xfrm rot="9208606" flipH="1">
              <a:off x="7481789" y="4276913"/>
              <a:ext cx="408796" cy="1016449"/>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79" name="Google Shape;79;p6"/>
            <p:cNvSpPr/>
            <p:nvPr/>
          </p:nvSpPr>
          <p:spPr>
            <a:xfrm rot="9208678" flipH="1">
              <a:off x="6287617" y="4657701"/>
              <a:ext cx="229660" cy="571018"/>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0" name="Google Shape;80;p6"/>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1"/>
            </a:solidFill>
            <a:ln>
              <a:noFill/>
            </a:ln>
          </p:spPr>
        </p:sp>
      </p:grpSp>
      <p:grpSp>
        <p:nvGrpSpPr>
          <p:cNvPr id="81" name="Google Shape;81;p6"/>
          <p:cNvGrpSpPr/>
          <p:nvPr/>
        </p:nvGrpSpPr>
        <p:grpSpPr>
          <a:xfrm>
            <a:off x="-32" y="-304036"/>
            <a:ext cx="2163561" cy="1796400"/>
            <a:chOff x="-32" y="-215963"/>
            <a:chExt cx="2163561" cy="1347300"/>
          </a:xfrm>
        </p:grpSpPr>
        <p:sp>
          <p:nvSpPr>
            <p:cNvPr id="82" name="Google Shape;82;p6"/>
            <p:cNvSpPr/>
            <p:nvPr/>
          </p:nvSpPr>
          <p:spPr>
            <a:xfrm rot="-1591408" flipH="1">
              <a:off x="1362169" y="-63166"/>
              <a:ext cx="205103" cy="509980"/>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3" name="Google Shape;83;p6"/>
            <p:cNvSpPr/>
            <p:nvPr/>
          </p:nvSpPr>
          <p:spPr>
            <a:xfrm rot="-1591371" flipH="1">
              <a:off x="239463" y="-151890"/>
              <a:ext cx="434754" cy="1080980"/>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4" name="Google Shape;84;p6"/>
            <p:cNvSpPr/>
            <p:nvPr/>
          </p:nvSpPr>
          <p:spPr>
            <a:xfrm rot="-1591339" flipH="1">
              <a:off x="892401" y="-169347"/>
              <a:ext cx="504374" cy="1254067"/>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5" name="Google Shape;85;p6"/>
            <p:cNvSpPr/>
            <p:nvPr/>
          </p:nvSpPr>
          <p:spPr>
            <a:xfrm rot="-1591322" flipH="1">
              <a:off x="1818452" y="-76292"/>
              <a:ext cx="229660" cy="571018"/>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86" name="Google Shape;86;p6"/>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2"/>
            </a:solidFill>
            <a:ln>
              <a:noFill/>
            </a:ln>
          </p:spPr>
        </p:sp>
      </p:grpSp>
    </p:spTree>
    <p:extLst>
      <p:ext uri="{BB962C8B-B14F-4D97-AF65-F5344CB8AC3E}">
        <p14:creationId xmlns:p14="http://schemas.microsoft.com/office/powerpoint/2010/main" val="199614846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87"/>
        <p:cNvGrpSpPr/>
        <p:nvPr/>
      </p:nvGrpSpPr>
      <p:grpSpPr>
        <a:xfrm>
          <a:off x="0" y="0"/>
          <a:ext cx="0" cy="0"/>
          <a:chOff x="0" y="0"/>
          <a:chExt cx="0" cy="0"/>
        </a:xfrm>
      </p:grpSpPr>
      <p:grpSp>
        <p:nvGrpSpPr>
          <p:cNvPr id="88" name="Google Shape;88;p7"/>
          <p:cNvGrpSpPr/>
          <p:nvPr/>
        </p:nvGrpSpPr>
        <p:grpSpPr>
          <a:xfrm>
            <a:off x="6172200" y="3541492"/>
            <a:ext cx="2971754" cy="3848201"/>
            <a:chOff x="6172200" y="2656118"/>
            <a:chExt cx="2971754" cy="2886151"/>
          </a:xfrm>
        </p:grpSpPr>
        <p:sp>
          <p:nvSpPr>
            <p:cNvPr id="89" name="Google Shape;89;p7"/>
            <p:cNvSpPr/>
            <p:nvPr/>
          </p:nvSpPr>
          <p:spPr>
            <a:xfrm rot="9208626" flipH="1">
              <a:off x="6704904" y="4110434"/>
              <a:ext cx="484232" cy="1204006"/>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0" name="Google Shape;90;p7"/>
            <p:cNvSpPr/>
            <p:nvPr/>
          </p:nvSpPr>
          <p:spPr>
            <a:xfrm rot="9208633" flipH="1">
              <a:off x="7804300" y="3279013"/>
              <a:ext cx="877624" cy="2182136"/>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1" name="Google Shape;91;p7"/>
            <p:cNvSpPr/>
            <p:nvPr/>
          </p:nvSpPr>
          <p:spPr>
            <a:xfrm rot="9208606" flipH="1">
              <a:off x="7481789" y="4276913"/>
              <a:ext cx="408796" cy="1016449"/>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2" name="Google Shape;92;p7"/>
            <p:cNvSpPr/>
            <p:nvPr/>
          </p:nvSpPr>
          <p:spPr>
            <a:xfrm rot="9208678" flipH="1">
              <a:off x="6287617" y="4657701"/>
              <a:ext cx="229660" cy="571018"/>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3" name="Google Shape;93;p7"/>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1"/>
            </a:solidFill>
            <a:ln>
              <a:noFill/>
            </a:ln>
          </p:spPr>
        </p:sp>
      </p:grpSp>
      <p:grpSp>
        <p:nvGrpSpPr>
          <p:cNvPr id="94" name="Google Shape;94;p7"/>
          <p:cNvGrpSpPr/>
          <p:nvPr/>
        </p:nvGrpSpPr>
        <p:grpSpPr>
          <a:xfrm>
            <a:off x="-32" y="-304036"/>
            <a:ext cx="2163561" cy="1796400"/>
            <a:chOff x="-32" y="-215963"/>
            <a:chExt cx="2163561" cy="1347300"/>
          </a:xfrm>
        </p:grpSpPr>
        <p:sp>
          <p:nvSpPr>
            <p:cNvPr id="95" name="Google Shape;95;p7"/>
            <p:cNvSpPr/>
            <p:nvPr/>
          </p:nvSpPr>
          <p:spPr>
            <a:xfrm rot="-1591408" flipH="1">
              <a:off x="1362169" y="-63166"/>
              <a:ext cx="205103" cy="509980"/>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6" name="Google Shape;96;p7"/>
            <p:cNvSpPr/>
            <p:nvPr/>
          </p:nvSpPr>
          <p:spPr>
            <a:xfrm rot="-1591371" flipH="1">
              <a:off x="239463" y="-151890"/>
              <a:ext cx="434754" cy="1080980"/>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7" name="Google Shape;97;p7"/>
            <p:cNvSpPr/>
            <p:nvPr/>
          </p:nvSpPr>
          <p:spPr>
            <a:xfrm rot="-1591339" flipH="1">
              <a:off x="892401" y="-169347"/>
              <a:ext cx="504374" cy="1254067"/>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8" name="Google Shape;98;p7"/>
            <p:cNvSpPr/>
            <p:nvPr/>
          </p:nvSpPr>
          <p:spPr>
            <a:xfrm rot="-1591322" flipH="1">
              <a:off x="1818452" y="-76292"/>
              <a:ext cx="229660" cy="571018"/>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99" name="Google Shape;99;p7"/>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2"/>
            </a:solidFill>
            <a:ln>
              <a:noFill/>
            </a:ln>
          </p:spPr>
        </p:sp>
      </p:grpSp>
      <p:sp>
        <p:nvSpPr>
          <p:cNvPr id="100" name="Google Shape;100;p7"/>
          <p:cNvSpPr txBox="1">
            <a:spLocks noGrp="1"/>
          </p:cNvSpPr>
          <p:nvPr>
            <p:ph type="title"/>
          </p:nvPr>
        </p:nvSpPr>
        <p:spPr>
          <a:xfrm>
            <a:off x="1031425" y="1532967"/>
            <a:ext cx="6321000" cy="9076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1" name="Google Shape;101;p7"/>
          <p:cNvSpPr txBox="1">
            <a:spLocks noGrp="1"/>
          </p:cNvSpPr>
          <p:nvPr>
            <p:ph type="body" idx="1"/>
          </p:nvPr>
        </p:nvSpPr>
        <p:spPr>
          <a:xfrm>
            <a:off x="1031425" y="2440567"/>
            <a:ext cx="2037600" cy="41272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02" name="Google Shape;102;p7"/>
          <p:cNvSpPr txBox="1">
            <a:spLocks noGrp="1"/>
          </p:cNvSpPr>
          <p:nvPr>
            <p:ph type="body" idx="2"/>
          </p:nvPr>
        </p:nvSpPr>
        <p:spPr>
          <a:xfrm>
            <a:off x="3173275" y="2440567"/>
            <a:ext cx="2037600" cy="41272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03" name="Google Shape;103;p7"/>
          <p:cNvSpPr txBox="1">
            <a:spLocks noGrp="1"/>
          </p:cNvSpPr>
          <p:nvPr>
            <p:ph type="body" idx="3"/>
          </p:nvPr>
        </p:nvSpPr>
        <p:spPr>
          <a:xfrm>
            <a:off x="5315125" y="2440567"/>
            <a:ext cx="2037600" cy="41272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04" name="Google Shape;104;p7"/>
          <p:cNvSpPr txBox="1">
            <a:spLocks noGrp="1"/>
          </p:cNvSpPr>
          <p:nvPr>
            <p:ph type="sldNum" idx="12"/>
          </p:nvPr>
        </p:nvSpPr>
        <p:spPr>
          <a:xfrm>
            <a:off x="8556784" y="1"/>
            <a:ext cx="5487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377903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05"/>
        <p:cNvGrpSpPr/>
        <p:nvPr/>
      </p:nvGrpSpPr>
      <p:grpSpPr>
        <a:xfrm>
          <a:off x="0" y="0"/>
          <a:ext cx="0" cy="0"/>
          <a:chOff x="0" y="0"/>
          <a:chExt cx="0" cy="0"/>
        </a:xfrm>
      </p:grpSpPr>
      <p:grpSp>
        <p:nvGrpSpPr>
          <p:cNvPr id="106" name="Google Shape;106;p8"/>
          <p:cNvGrpSpPr/>
          <p:nvPr/>
        </p:nvGrpSpPr>
        <p:grpSpPr>
          <a:xfrm>
            <a:off x="6172200" y="3541492"/>
            <a:ext cx="2971754" cy="3848201"/>
            <a:chOff x="6172200" y="2656118"/>
            <a:chExt cx="2971754" cy="2886151"/>
          </a:xfrm>
        </p:grpSpPr>
        <p:sp>
          <p:nvSpPr>
            <p:cNvPr id="107" name="Google Shape;107;p8"/>
            <p:cNvSpPr/>
            <p:nvPr/>
          </p:nvSpPr>
          <p:spPr>
            <a:xfrm rot="9208626" flipH="1">
              <a:off x="6704904" y="4110434"/>
              <a:ext cx="484232" cy="1204006"/>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8" name="Google Shape;108;p8"/>
            <p:cNvSpPr/>
            <p:nvPr/>
          </p:nvSpPr>
          <p:spPr>
            <a:xfrm rot="9208633" flipH="1">
              <a:off x="7804300" y="3279013"/>
              <a:ext cx="877624" cy="2182136"/>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09" name="Google Shape;109;p8"/>
            <p:cNvSpPr/>
            <p:nvPr/>
          </p:nvSpPr>
          <p:spPr>
            <a:xfrm rot="9208606" flipH="1">
              <a:off x="7481789" y="4276913"/>
              <a:ext cx="408796" cy="1016449"/>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0" name="Google Shape;110;p8"/>
            <p:cNvSpPr/>
            <p:nvPr/>
          </p:nvSpPr>
          <p:spPr>
            <a:xfrm rot="9208678" flipH="1">
              <a:off x="6287617" y="4657701"/>
              <a:ext cx="229660" cy="571018"/>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1" name="Google Shape;111;p8"/>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1"/>
            </a:solidFill>
            <a:ln>
              <a:noFill/>
            </a:ln>
          </p:spPr>
        </p:sp>
      </p:grpSp>
      <p:grpSp>
        <p:nvGrpSpPr>
          <p:cNvPr id="112" name="Google Shape;112;p8"/>
          <p:cNvGrpSpPr/>
          <p:nvPr/>
        </p:nvGrpSpPr>
        <p:grpSpPr>
          <a:xfrm>
            <a:off x="-32" y="-304036"/>
            <a:ext cx="2163561" cy="1796400"/>
            <a:chOff x="-32" y="-215963"/>
            <a:chExt cx="2163561" cy="1347300"/>
          </a:xfrm>
        </p:grpSpPr>
        <p:sp>
          <p:nvSpPr>
            <p:cNvPr id="113" name="Google Shape;113;p8"/>
            <p:cNvSpPr/>
            <p:nvPr/>
          </p:nvSpPr>
          <p:spPr>
            <a:xfrm rot="-1591408" flipH="1">
              <a:off x="1362169" y="-63166"/>
              <a:ext cx="205103" cy="509980"/>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4" name="Google Shape;114;p8"/>
            <p:cNvSpPr/>
            <p:nvPr/>
          </p:nvSpPr>
          <p:spPr>
            <a:xfrm rot="-1591371" flipH="1">
              <a:off x="239463" y="-151890"/>
              <a:ext cx="434754" cy="1080980"/>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5" name="Google Shape;115;p8"/>
            <p:cNvSpPr/>
            <p:nvPr/>
          </p:nvSpPr>
          <p:spPr>
            <a:xfrm rot="-1591339" flipH="1">
              <a:off x="892401" y="-169347"/>
              <a:ext cx="504374" cy="1254067"/>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6" name="Google Shape;116;p8"/>
            <p:cNvSpPr/>
            <p:nvPr/>
          </p:nvSpPr>
          <p:spPr>
            <a:xfrm rot="-1591322" flipH="1">
              <a:off x="1818452" y="-76292"/>
              <a:ext cx="229660" cy="571018"/>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17" name="Google Shape;117;p8"/>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2"/>
            </a:solidFill>
            <a:ln>
              <a:noFill/>
            </a:ln>
          </p:spPr>
        </p:sp>
      </p:grpSp>
      <p:sp>
        <p:nvSpPr>
          <p:cNvPr id="118" name="Google Shape;118;p8"/>
          <p:cNvSpPr txBox="1">
            <a:spLocks noGrp="1"/>
          </p:cNvSpPr>
          <p:nvPr>
            <p:ph type="title"/>
          </p:nvPr>
        </p:nvSpPr>
        <p:spPr>
          <a:xfrm>
            <a:off x="1031425" y="1532967"/>
            <a:ext cx="5760300" cy="9076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19" name="Google Shape;119;p8"/>
          <p:cNvSpPr txBox="1">
            <a:spLocks noGrp="1"/>
          </p:cNvSpPr>
          <p:nvPr>
            <p:ph type="sldNum" idx="12"/>
          </p:nvPr>
        </p:nvSpPr>
        <p:spPr>
          <a:xfrm>
            <a:off x="8556784" y="1"/>
            <a:ext cx="5487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2554238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20"/>
        <p:cNvGrpSpPr/>
        <p:nvPr/>
      </p:nvGrpSpPr>
      <p:grpSpPr>
        <a:xfrm>
          <a:off x="0" y="0"/>
          <a:ext cx="0" cy="0"/>
          <a:chOff x="0" y="0"/>
          <a:chExt cx="0" cy="0"/>
        </a:xfrm>
      </p:grpSpPr>
      <p:grpSp>
        <p:nvGrpSpPr>
          <p:cNvPr id="121" name="Google Shape;121;p9"/>
          <p:cNvGrpSpPr/>
          <p:nvPr/>
        </p:nvGrpSpPr>
        <p:grpSpPr>
          <a:xfrm>
            <a:off x="6172200" y="3541492"/>
            <a:ext cx="2971754" cy="3848201"/>
            <a:chOff x="6172200" y="2656118"/>
            <a:chExt cx="2971754" cy="2886151"/>
          </a:xfrm>
        </p:grpSpPr>
        <p:sp>
          <p:nvSpPr>
            <p:cNvPr id="122" name="Google Shape;122;p9"/>
            <p:cNvSpPr/>
            <p:nvPr/>
          </p:nvSpPr>
          <p:spPr>
            <a:xfrm rot="9208626" flipH="1">
              <a:off x="6704904" y="4110434"/>
              <a:ext cx="484232" cy="1204006"/>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3" name="Google Shape;123;p9"/>
            <p:cNvSpPr/>
            <p:nvPr/>
          </p:nvSpPr>
          <p:spPr>
            <a:xfrm rot="9208633" flipH="1">
              <a:off x="7804300" y="3279013"/>
              <a:ext cx="877624" cy="2182136"/>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4" name="Google Shape;124;p9"/>
            <p:cNvSpPr/>
            <p:nvPr/>
          </p:nvSpPr>
          <p:spPr>
            <a:xfrm rot="9208606" flipH="1">
              <a:off x="7481789" y="4276913"/>
              <a:ext cx="408796" cy="1016449"/>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5" name="Google Shape;125;p9"/>
            <p:cNvSpPr/>
            <p:nvPr/>
          </p:nvSpPr>
          <p:spPr>
            <a:xfrm rot="9208678" flipH="1">
              <a:off x="6287617" y="4657701"/>
              <a:ext cx="229660" cy="571018"/>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6" name="Google Shape;126;p9"/>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1"/>
            </a:solidFill>
            <a:ln>
              <a:noFill/>
            </a:ln>
          </p:spPr>
        </p:sp>
      </p:grpSp>
      <p:grpSp>
        <p:nvGrpSpPr>
          <p:cNvPr id="127" name="Google Shape;127;p9"/>
          <p:cNvGrpSpPr/>
          <p:nvPr/>
        </p:nvGrpSpPr>
        <p:grpSpPr>
          <a:xfrm>
            <a:off x="-32" y="-304036"/>
            <a:ext cx="2163561" cy="1796400"/>
            <a:chOff x="-32" y="-215963"/>
            <a:chExt cx="2163561" cy="1347300"/>
          </a:xfrm>
        </p:grpSpPr>
        <p:sp>
          <p:nvSpPr>
            <p:cNvPr id="128" name="Google Shape;128;p9"/>
            <p:cNvSpPr/>
            <p:nvPr/>
          </p:nvSpPr>
          <p:spPr>
            <a:xfrm rot="-1591408" flipH="1">
              <a:off x="1362169" y="-63166"/>
              <a:ext cx="205103" cy="509980"/>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29" name="Google Shape;129;p9"/>
            <p:cNvSpPr/>
            <p:nvPr/>
          </p:nvSpPr>
          <p:spPr>
            <a:xfrm rot="-1591371" flipH="1">
              <a:off x="239463" y="-151890"/>
              <a:ext cx="434754" cy="1080980"/>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0" name="Google Shape;130;p9"/>
            <p:cNvSpPr/>
            <p:nvPr/>
          </p:nvSpPr>
          <p:spPr>
            <a:xfrm rot="-1591339" flipH="1">
              <a:off x="892401" y="-169347"/>
              <a:ext cx="504374" cy="1254067"/>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1" name="Google Shape;131;p9"/>
            <p:cNvSpPr/>
            <p:nvPr/>
          </p:nvSpPr>
          <p:spPr>
            <a:xfrm rot="-1591322" flipH="1">
              <a:off x="1818452" y="-76292"/>
              <a:ext cx="229660" cy="571018"/>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2" name="Google Shape;132;p9"/>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2"/>
            </a:solidFill>
            <a:ln>
              <a:noFill/>
            </a:ln>
          </p:spPr>
        </p:sp>
      </p:grpSp>
      <p:sp>
        <p:nvSpPr>
          <p:cNvPr id="133" name="Google Shape;133;p9"/>
          <p:cNvSpPr txBox="1">
            <a:spLocks noGrp="1"/>
          </p:cNvSpPr>
          <p:nvPr>
            <p:ph type="body" idx="1"/>
          </p:nvPr>
        </p:nvSpPr>
        <p:spPr>
          <a:xfrm>
            <a:off x="1097775" y="5367067"/>
            <a:ext cx="6948600" cy="692800"/>
          </a:xfrm>
          <a:prstGeom prst="rect">
            <a:avLst/>
          </a:prstGeom>
        </p:spPr>
        <p:txBody>
          <a:bodyPr spcFirstLastPara="1" wrap="square" lIns="91425" tIns="91425" rIns="91425" bIns="91425" anchor="t" anchorCtr="0">
            <a:noAutofit/>
          </a:bodyPr>
          <a:lstStyle>
            <a:lvl1pPr marL="457200" lvl="0" indent="-228600">
              <a:spcBef>
                <a:spcPts val="360"/>
              </a:spcBef>
              <a:spcAft>
                <a:spcPts val="0"/>
              </a:spcAft>
              <a:buSzPts val="1800"/>
              <a:buNone/>
              <a:defRPr sz="1800"/>
            </a:lvl1pPr>
          </a:lstStyle>
          <a:p>
            <a:endParaRPr/>
          </a:p>
        </p:txBody>
      </p:sp>
      <p:sp>
        <p:nvSpPr>
          <p:cNvPr id="134" name="Google Shape;134;p9"/>
          <p:cNvSpPr txBox="1">
            <a:spLocks noGrp="1"/>
          </p:cNvSpPr>
          <p:nvPr>
            <p:ph type="sldNum" idx="12"/>
          </p:nvPr>
        </p:nvSpPr>
        <p:spPr>
          <a:xfrm>
            <a:off x="8556784" y="1"/>
            <a:ext cx="5487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745362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5"/>
        <p:cNvGrpSpPr/>
        <p:nvPr/>
      </p:nvGrpSpPr>
      <p:grpSpPr>
        <a:xfrm>
          <a:off x="0" y="0"/>
          <a:ext cx="0" cy="0"/>
          <a:chOff x="0" y="0"/>
          <a:chExt cx="0" cy="0"/>
        </a:xfrm>
      </p:grpSpPr>
      <p:grpSp>
        <p:nvGrpSpPr>
          <p:cNvPr id="136" name="Google Shape;136;p10"/>
          <p:cNvGrpSpPr/>
          <p:nvPr/>
        </p:nvGrpSpPr>
        <p:grpSpPr>
          <a:xfrm>
            <a:off x="6172200" y="3541492"/>
            <a:ext cx="2971754" cy="3848201"/>
            <a:chOff x="6172200" y="2656118"/>
            <a:chExt cx="2971754" cy="2886151"/>
          </a:xfrm>
        </p:grpSpPr>
        <p:sp>
          <p:nvSpPr>
            <p:cNvPr id="137" name="Google Shape;137;p10"/>
            <p:cNvSpPr/>
            <p:nvPr/>
          </p:nvSpPr>
          <p:spPr>
            <a:xfrm rot="9208626" flipH="1">
              <a:off x="6704904" y="4110434"/>
              <a:ext cx="484232" cy="1204006"/>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8" name="Google Shape;138;p10"/>
            <p:cNvSpPr/>
            <p:nvPr/>
          </p:nvSpPr>
          <p:spPr>
            <a:xfrm rot="9208633" flipH="1">
              <a:off x="7804300" y="3279013"/>
              <a:ext cx="877624" cy="2182136"/>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39" name="Google Shape;139;p10"/>
            <p:cNvSpPr/>
            <p:nvPr/>
          </p:nvSpPr>
          <p:spPr>
            <a:xfrm rot="9208606" flipH="1">
              <a:off x="7481789" y="4276913"/>
              <a:ext cx="408796" cy="1016449"/>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0" name="Google Shape;140;p10"/>
            <p:cNvSpPr/>
            <p:nvPr/>
          </p:nvSpPr>
          <p:spPr>
            <a:xfrm rot="9208678" flipH="1">
              <a:off x="6287617" y="4657701"/>
              <a:ext cx="229660" cy="571018"/>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1" name="Google Shape;141;p10"/>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1"/>
            </a:solidFill>
            <a:ln>
              <a:noFill/>
            </a:ln>
          </p:spPr>
        </p:sp>
      </p:grpSp>
      <p:grpSp>
        <p:nvGrpSpPr>
          <p:cNvPr id="142" name="Google Shape;142;p10"/>
          <p:cNvGrpSpPr/>
          <p:nvPr/>
        </p:nvGrpSpPr>
        <p:grpSpPr>
          <a:xfrm>
            <a:off x="-32" y="-304036"/>
            <a:ext cx="2163561" cy="1796400"/>
            <a:chOff x="-32" y="-215963"/>
            <a:chExt cx="2163561" cy="1347300"/>
          </a:xfrm>
        </p:grpSpPr>
        <p:sp>
          <p:nvSpPr>
            <p:cNvPr id="143" name="Google Shape;143;p10"/>
            <p:cNvSpPr/>
            <p:nvPr/>
          </p:nvSpPr>
          <p:spPr>
            <a:xfrm rot="-1591408" flipH="1">
              <a:off x="1362169" y="-63166"/>
              <a:ext cx="205103" cy="509980"/>
            </a:xfrm>
            <a:prstGeom prst="flowChartManualInpu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4" name="Google Shape;144;p10"/>
            <p:cNvSpPr/>
            <p:nvPr/>
          </p:nvSpPr>
          <p:spPr>
            <a:xfrm rot="-1591371" flipH="1">
              <a:off x="239463" y="-151890"/>
              <a:ext cx="434754" cy="1080980"/>
            </a:xfrm>
            <a:prstGeom prst="flowChartManualInpu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5" name="Google Shape;145;p10"/>
            <p:cNvSpPr/>
            <p:nvPr/>
          </p:nvSpPr>
          <p:spPr>
            <a:xfrm rot="-1591339" flipH="1">
              <a:off x="892401" y="-169347"/>
              <a:ext cx="504374" cy="1254067"/>
            </a:xfrm>
            <a:prstGeom prst="flowChartManualInpu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6" name="Google Shape;146;p10"/>
            <p:cNvSpPr/>
            <p:nvPr/>
          </p:nvSpPr>
          <p:spPr>
            <a:xfrm rot="-1591322" flipH="1">
              <a:off x="1818452" y="-76292"/>
              <a:ext cx="229660" cy="571018"/>
            </a:xfrm>
            <a:prstGeom prst="flowChartManualInpu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47" name="Google Shape;147;p10"/>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chemeClr val="accent2"/>
            </a:solidFill>
            <a:ln>
              <a:noFill/>
            </a:ln>
          </p:spPr>
        </p:sp>
      </p:grpSp>
      <p:sp>
        <p:nvSpPr>
          <p:cNvPr id="148" name="Google Shape;148;p10"/>
          <p:cNvSpPr txBox="1">
            <a:spLocks noGrp="1"/>
          </p:cNvSpPr>
          <p:nvPr>
            <p:ph type="sldNum" idx="12"/>
          </p:nvPr>
        </p:nvSpPr>
        <p:spPr>
          <a:xfrm>
            <a:off x="8556784" y="1"/>
            <a:ext cx="5487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66352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ransparent Shapes">
  <p:cSld name="Transparent Shapes">
    <p:bg>
      <p:bgPr>
        <a:solidFill>
          <a:schemeClr val="accent1"/>
        </a:solidFill>
        <a:effectLst/>
      </p:bgPr>
    </p:bg>
    <p:spTree>
      <p:nvGrpSpPr>
        <p:cNvPr id="1" name="Shape 149"/>
        <p:cNvGrpSpPr/>
        <p:nvPr/>
      </p:nvGrpSpPr>
      <p:grpSpPr>
        <a:xfrm>
          <a:off x="0" y="0"/>
          <a:ext cx="0" cy="0"/>
          <a:chOff x="0" y="0"/>
          <a:chExt cx="0" cy="0"/>
        </a:xfrm>
      </p:grpSpPr>
      <p:grpSp>
        <p:nvGrpSpPr>
          <p:cNvPr id="150" name="Google Shape;150;p11"/>
          <p:cNvGrpSpPr/>
          <p:nvPr/>
        </p:nvGrpSpPr>
        <p:grpSpPr>
          <a:xfrm>
            <a:off x="6172200" y="3541492"/>
            <a:ext cx="2971754" cy="3848201"/>
            <a:chOff x="6172200" y="2656118"/>
            <a:chExt cx="2971754" cy="2886151"/>
          </a:xfrm>
        </p:grpSpPr>
        <p:sp>
          <p:nvSpPr>
            <p:cNvPr id="151" name="Google Shape;151;p11"/>
            <p:cNvSpPr/>
            <p:nvPr/>
          </p:nvSpPr>
          <p:spPr>
            <a:xfrm rot="9208626" flipH="1">
              <a:off x="6704904" y="4110434"/>
              <a:ext cx="484232" cy="1204006"/>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2" name="Google Shape;152;p11"/>
            <p:cNvSpPr/>
            <p:nvPr/>
          </p:nvSpPr>
          <p:spPr>
            <a:xfrm rot="9208633" flipH="1">
              <a:off x="7804300" y="3279013"/>
              <a:ext cx="877624" cy="2182136"/>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3" name="Google Shape;153;p11"/>
            <p:cNvSpPr/>
            <p:nvPr/>
          </p:nvSpPr>
          <p:spPr>
            <a:xfrm rot="9208606" flipH="1">
              <a:off x="7481789" y="4276913"/>
              <a:ext cx="408796" cy="1016449"/>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4" name="Google Shape;154;p11"/>
            <p:cNvSpPr/>
            <p:nvPr/>
          </p:nvSpPr>
          <p:spPr>
            <a:xfrm rot="9208678" flipH="1">
              <a:off x="6287617" y="4657701"/>
              <a:ext cx="229660" cy="571018"/>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5" name="Google Shape;155;p11"/>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FFFFFF">
                <a:alpha val="33460"/>
              </a:srgbClr>
            </a:solidFill>
            <a:ln>
              <a:noFill/>
            </a:ln>
          </p:spPr>
        </p:sp>
      </p:grpSp>
      <p:grpSp>
        <p:nvGrpSpPr>
          <p:cNvPr id="156" name="Google Shape;156;p11"/>
          <p:cNvGrpSpPr/>
          <p:nvPr/>
        </p:nvGrpSpPr>
        <p:grpSpPr>
          <a:xfrm>
            <a:off x="-32" y="-304036"/>
            <a:ext cx="2163561" cy="1796400"/>
            <a:chOff x="-32" y="-215963"/>
            <a:chExt cx="2163561" cy="1347300"/>
          </a:xfrm>
        </p:grpSpPr>
        <p:sp>
          <p:nvSpPr>
            <p:cNvPr id="157" name="Google Shape;157;p11"/>
            <p:cNvSpPr/>
            <p:nvPr/>
          </p:nvSpPr>
          <p:spPr>
            <a:xfrm rot="-1591408" flipH="1">
              <a:off x="1362169" y="-63166"/>
              <a:ext cx="205103" cy="509980"/>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8" name="Google Shape;158;p11"/>
            <p:cNvSpPr/>
            <p:nvPr/>
          </p:nvSpPr>
          <p:spPr>
            <a:xfrm rot="-1591371" flipH="1">
              <a:off x="239463" y="-151890"/>
              <a:ext cx="434754" cy="1080980"/>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59" name="Google Shape;159;p11"/>
            <p:cNvSpPr/>
            <p:nvPr/>
          </p:nvSpPr>
          <p:spPr>
            <a:xfrm rot="-1591339" flipH="1">
              <a:off x="892401" y="-169347"/>
              <a:ext cx="504374" cy="1254067"/>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0" name="Google Shape;160;p11"/>
            <p:cNvSpPr/>
            <p:nvPr/>
          </p:nvSpPr>
          <p:spPr>
            <a:xfrm rot="-1591322" flipH="1">
              <a:off x="1818452" y="-76292"/>
              <a:ext cx="229660" cy="571018"/>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00"/>
            </a:p>
          </p:txBody>
        </p:sp>
        <p:sp>
          <p:nvSpPr>
            <p:cNvPr id="161" name="Google Shape;161;p11"/>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FFFFFF">
                <a:alpha val="33460"/>
              </a:srgbClr>
            </a:solidFill>
            <a:ln>
              <a:noFill/>
            </a:ln>
          </p:spPr>
        </p:sp>
      </p:grpSp>
      <p:sp>
        <p:nvSpPr>
          <p:cNvPr id="162" name="Google Shape;162;p11"/>
          <p:cNvSpPr txBox="1">
            <a:spLocks noGrp="1"/>
          </p:cNvSpPr>
          <p:nvPr>
            <p:ph type="sldNum" idx="12"/>
          </p:nvPr>
        </p:nvSpPr>
        <p:spPr>
          <a:xfrm>
            <a:off x="8556784" y="1"/>
            <a:ext cx="548700" cy="5248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948316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2"/>
        <p:cNvGrpSpPr/>
        <p:nvPr/>
      </p:nvGrpSpPr>
      <p:grpSpPr>
        <a:xfrm>
          <a:off x="0" y="0"/>
          <a:ext cx="0" cy="0"/>
          <a:chOff x="0" y="0"/>
          <a:chExt cx="0" cy="0"/>
        </a:xfrm>
      </p:grpSpPr>
      <p:sp>
        <p:nvSpPr>
          <p:cNvPr id="93" name="Google Shape;93;p28"/>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28"/>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2400"/>
              <a:buNone/>
              <a:defRPr sz="1800"/>
            </a:lvl1pPr>
            <a:lvl2pPr lvl="1" algn="ctr">
              <a:lnSpc>
                <a:spcPct val="90000"/>
              </a:lnSpc>
              <a:spcBef>
                <a:spcPts val="375"/>
              </a:spcBef>
              <a:spcAft>
                <a:spcPts val="0"/>
              </a:spcAft>
              <a:buClr>
                <a:schemeClr val="dk1"/>
              </a:buClr>
              <a:buSzPts val="2000"/>
              <a:buNone/>
              <a:defRPr sz="1500"/>
            </a:lvl2pPr>
            <a:lvl3pPr lvl="2" algn="ctr">
              <a:lnSpc>
                <a:spcPct val="90000"/>
              </a:lnSpc>
              <a:spcBef>
                <a:spcPts val="375"/>
              </a:spcBef>
              <a:spcAft>
                <a:spcPts val="0"/>
              </a:spcAft>
              <a:buClr>
                <a:schemeClr val="dk1"/>
              </a:buClr>
              <a:buSzPts val="1800"/>
              <a:buNone/>
              <a:defRPr sz="1350"/>
            </a:lvl3pPr>
            <a:lvl4pPr lvl="3" algn="ctr">
              <a:lnSpc>
                <a:spcPct val="90000"/>
              </a:lnSpc>
              <a:spcBef>
                <a:spcPts val="375"/>
              </a:spcBef>
              <a:spcAft>
                <a:spcPts val="0"/>
              </a:spcAft>
              <a:buClr>
                <a:schemeClr val="dk1"/>
              </a:buClr>
              <a:buSzPts val="1600"/>
              <a:buNone/>
              <a:defRPr sz="1200"/>
            </a:lvl4pPr>
            <a:lvl5pPr lvl="4" algn="ctr">
              <a:lnSpc>
                <a:spcPct val="90000"/>
              </a:lnSpc>
              <a:spcBef>
                <a:spcPts val="375"/>
              </a:spcBef>
              <a:spcAft>
                <a:spcPts val="0"/>
              </a:spcAft>
              <a:buClr>
                <a:schemeClr val="dk1"/>
              </a:buClr>
              <a:buSzPts val="1600"/>
              <a:buNone/>
              <a:defRPr sz="1200"/>
            </a:lvl5pPr>
            <a:lvl6pPr lvl="5" algn="ctr">
              <a:lnSpc>
                <a:spcPct val="90000"/>
              </a:lnSpc>
              <a:spcBef>
                <a:spcPts val="375"/>
              </a:spcBef>
              <a:spcAft>
                <a:spcPts val="0"/>
              </a:spcAft>
              <a:buClr>
                <a:schemeClr val="dk1"/>
              </a:buClr>
              <a:buSzPts val="1600"/>
              <a:buNone/>
              <a:defRPr sz="1200"/>
            </a:lvl6pPr>
            <a:lvl7pPr lvl="6" algn="ctr">
              <a:lnSpc>
                <a:spcPct val="90000"/>
              </a:lnSpc>
              <a:spcBef>
                <a:spcPts val="375"/>
              </a:spcBef>
              <a:spcAft>
                <a:spcPts val="0"/>
              </a:spcAft>
              <a:buClr>
                <a:schemeClr val="dk1"/>
              </a:buClr>
              <a:buSzPts val="1600"/>
              <a:buNone/>
              <a:defRPr sz="1200"/>
            </a:lvl7pPr>
            <a:lvl8pPr lvl="7" algn="ctr">
              <a:lnSpc>
                <a:spcPct val="90000"/>
              </a:lnSpc>
              <a:spcBef>
                <a:spcPts val="375"/>
              </a:spcBef>
              <a:spcAft>
                <a:spcPts val="0"/>
              </a:spcAft>
              <a:buClr>
                <a:schemeClr val="dk1"/>
              </a:buClr>
              <a:buSzPts val="1600"/>
              <a:buNone/>
              <a:defRPr sz="1200"/>
            </a:lvl8pPr>
            <a:lvl9pPr lvl="8" algn="ctr">
              <a:lnSpc>
                <a:spcPct val="90000"/>
              </a:lnSpc>
              <a:spcBef>
                <a:spcPts val="375"/>
              </a:spcBef>
              <a:spcAft>
                <a:spcPts val="0"/>
              </a:spcAft>
              <a:buClr>
                <a:schemeClr val="dk1"/>
              </a:buClr>
              <a:buSzPts val="1600"/>
              <a:buNone/>
              <a:defRPr sz="1200"/>
            </a:lvl9pPr>
          </a:lstStyle>
          <a:p>
            <a:endParaRPr/>
          </a:p>
        </p:txBody>
      </p:sp>
      <p:sp>
        <p:nvSpPr>
          <p:cNvPr id="95" name="Google Shape;95;p2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2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vi-VN" smtClean="0"/>
              <a:pPr/>
              <a:t>‹#›</a:t>
            </a:fld>
            <a:endParaRPr lang="vi-VN"/>
          </a:p>
        </p:txBody>
      </p:sp>
    </p:spTree>
    <p:extLst>
      <p:ext uri="{BB962C8B-B14F-4D97-AF65-F5344CB8AC3E}">
        <p14:creationId xmlns:p14="http://schemas.microsoft.com/office/powerpoint/2010/main" val="29120172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8"/>
        <p:cNvGrpSpPr/>
        <p:nvPr/>
      </p:nvGrpSpPr>
      <p:grpSpPr>
        <a:xfrm>
          <a:off x="0" y="0"/>
          <a:ext cx="0" cy="0"/>
          <a:chOff x="0" y="0"/>
          <a:chExt cx="0" cy="0"/>
        </a:xfrm>
      </p:grpSpPr>
      <p:sp>
        <p:nvSpPr>
          <p:cNvPr id="99" name="Google Shape;99;p29"/>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29"/>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rgbClr val="888888"/>
              </a:buClr>
              <a:buSzPts val="2400"/>
              <a:buNone/>
              <a:defRPr sz="1800">
                <a:solidFill>
                  <a:srgbClr val="888888"/>
                </a:solidFill>
              </a:defRPr>
            </a:lvl1pPr>
            <a:lvl2pPr marL="685800" lvl="1" indent="-171450" algn="l">
              <a:lnSpc>
                <a:spcPct val="90000"/>
              </a:lnSpc>
              <a:spcBef>
                <a:spcPts val="375"/>
              </a:spcBef>
              <a:spcAft>
                <a:spcPts val="0"/>
              </a:spcAft>
              <a:buClr>
                <a:srgbClr val="888888"/>
              </a:buClr>
              <a:buSzPts val="2000"/>
              <a:buNone/>
              <a:defRPr sz="1500">
                <a:solidFill>
                  <a:srgbClr val="888888"/>
                </a:solidFill>
              </a:defRPr>
            </a:lvl2pPr>
            <a:lvl3pPr marL="1028700" lvl="2" indent="-171450" algn="l">
              <a:lnSpc>
                <a:spcPct val="90000"/>
              </a:lnSpc>
              <a:spcBef>
                <a:spcPts val="375"/>
              </a:spcBef>
              <a:spcAft>
                <a:spcPts val="0"/>
              </a:spcAft>
              <a:buClr>
                <a:srgbClr val="888888"/>
              </a:buClr>
              <a:buSzPts val="1800"/>
              <a:buNone/>
              <a:defRPr sz="1350">
                <a:solidFill>
                  <a:srgbClr val="888888"/>
                </a:solidFill>
              </a:defRPr>
            </a:lvl3pPr>
            <a:lvl4pPr marL="1371600" lvl="3" indent="-171450" algn="l">
              <a:lnSpc>
                <a:spcPct val="90000"/>
              </a:lnSpc>
              <a:spcBef>
                <a:spcPts val="375"/>
              </a:spcBef>
              <a:spcAft>
                <a:spcPts val="0"/>
              </a:spcAft>
              <a:buClr>
                <a:srgbClr val="888888"/>
              </a:buClr>
              <a:buSzPts val="1600"/>
              <a:buNone/>
              <a:defRPr sz="1200">
                <a:solidFill>
                  <a:srgbClr val="888888"/>
                </a:solidFill>
              </a:defRPr>
            </a:lvl4pPr>
            <a:lvl5pPr marL="1714500" lvl="4" indent="-171450" algn="l">
              <a:lnSpc>
                <a:spcPct val="90000"/>
              </a:lnSpc>
              <a:spcBef>
                <a:spcPts val="375"/>
              </a:spcBef>
              <a:spcAft>
                <a:spcPts val="0"/>
              </a:spcAft>
              <a:buClr>
                <a:srgbClr val="888888"/>
              </a:buClr>
              <a:buSzPts val="1600"/>
              <a:buNone/>
              <a:defRPr sz="1200">
                <a:solidFill>
                  <a:srgbClr val="888888"/>
                </a:solidFill>
              </a:defRPr>
            </a:lvl5pPr>
            <a:lvl6pPr marL="2057400" lvl="5" indent="-171450" algn="l">
              <a:lnSpc>
                <a:spcPct val="90000"/>
              </a:lnSpc>
              <a:spcBef>
                <a:spcPts val="375"/>
              </a:spcBef>
              <a:spcAft>
                <a:spcPts val="0"/>
              </a:spcAft>
              <a:buClr>
                <a:srgbClr val="888888"/>
              </a:buClr>
              <a:buSzPts val="1600"/>
              <a:buNone/>
              <a:defRPr sz="1200">
                <a:solidFill>
                  <a:srgbClr val="888888"/>
                </a:solidFill>
              </a:defRPr>
            </a:lvl6pPr>
            <a:lvl7pPr marL="2400300" lvl="6" indent="-171450" algn="l">
              <a:lnSpc>
                <a:spcPct val="90000"/>
              </a:lnSpc>
              <a:spcBef>
                <a:spcPts val="375"/>
              </a:spcBef>
              <a:spcAft>
                <a:spcPts val="0"/>
              </a:spcAft>
              <a:buClr>
                <a:srgbClr val="888888"/>
              </a:buClr>
              <a:buSzPts val="1600"/>
              <a:buNone/>
              <a:defRPr sz="1200">
                <a:solidFill>
                  <a:srgbClr val="888888"/>
                </a:solidFill>
              </a:defRPr>
            </a:lvl7pPr>
            <a:lvl8pPr marL="2743200" lvl="7" indent="-171450" algn="l">
              <a:lnSpc>
                <a:spcPct val="90000"/>
              </a:lnSpc>
              <a:spcBef>
                <a:spcPts val="375"/>
              </a:spcBef>
              <a:spcAft>
                <a:spcPts val="0"/>
              </a:spcAft>
              <a:buClr>
                <a:srgbClr val="888888"/>
              </a:buClr>
              <a:buSzPts val="1600"/>
              <a:buNone/>
              <a:defRPr sz="1200">
                <a:solidFill>
                  <a:srgbClr val="888888"/>
                </a:solidFill>
              </a:defRPr>
            </a:lvl8pPr>
            <a:lvl9pPr marL="3086100" lvl="8" indent="-171450" algn="l">
              <a:lnSpc>
                <a:spcPct val="90000"/>
              </a:lnSpc>
              <a:spcBef>
                <a:spcPts val="375"/>
              </a:spcBef>
              <a:spcAft>
                <a:spcPts val="0"/>
              </a:spcAft>
              <a:buClr>
                <a:srgbClr val="888888"/>
              </a:buClr>
              <a:buSzPts val="1600"/>
              <a:buNone/>
              <a:defRPr sz="1200">
                <a:solidFill>
                  <a:srgbClr val="888888"/>
                </a:solidFill>
              </a:defRPr>
            </a:lvl9pPr>
          </a:lstStyle>
          <a:p>
            <a:endParaRPr/>
          </a:p>
        </p:txBody>
      </p:sp>
      <p:sp>
        <p:nvSpPr>
          <p:cNvPr id="101" name="Google Shape;101;p2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2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vi-VN" smtClean="0"/>
              <a:pPr/>
              <a:t>‹#›</a:t>
            </a:fld>
            <a:endParaRPr lang="vi-VN"/>
          </a:p>
        </p:txBody>
      </p:sp>
    </p:spTree>
    <p:extLst>
      <p:ext uri="{BB962C8B-B14F-4D97-AF65-F5344CB8AC3E}">
        <p14:creationId xmlns:p14="http://schemas.microsoft.com/office/powerpoint/2010/main" val="32656267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04"/>
        <p:cNvGrpSpPr/>
        <p:nvPr/>
      </p:nvGrpSpPr>
      <p:grpSpPr>
        <a:xfrm>
          <a:off x="0" y="0"/>
          <a:ext cx="0" cy="0"/>
          <a:chOff x="0" y="0"/>
          <a:chExt cx="0" cy="0"/>
        </a:xfrm>
      </p:grpSpPr>
      <p:sp>
        <p:nvSpPr>
          <p:cNvPr id="105" name="Google Shape;105;p3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6" name="Google Shape;106;p30"/>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07" name="Google Shape;107;p30"/>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08" name="Google Shape;108;p3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3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vi-VN" smtClean="0"/>
              <a:pPr/>
              <a:t>‹#›</a:t>
            </a:fld>
            <a:endParaRPr lang="vi-VN"/>
          </a:p>
        </p:txBody>
      </p:sp>
    </p:spTree>
    <p:extLst>
      <p:ext uri="{BB962C8B-B14F-4D97-AF65-F5344CB8AC3E}">
        <p14:creationId xmlns:p14="http://schemas.microsoft.com/office/powerpoint/2010/main" val="369673808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11"/>
        <p:cNvGrpSpPr/>
        <p:nvPr/>
      </p:nvGrpSpPr>
      <p:grpSpPr>
        <a:xfrm>
          <a:off x="0" y="0"/>
          <a:ext cx="0" cy="0"/>
          <a:chOff x="0" y="0"/>
          <a:chExt cx="0" cy="0"/>
        </a:xfrm>
      </p:grpSpPr>
      <p:sp>
        <p:nvSpPr>
          <p:cNvPr id="112" name="Google Shape;112;p31"/>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31"/>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114" name="Google Shape;114;p31"/>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15" name="Google Shape;115;p31"/>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342900" lvl="0" indent="-171450" algn="l">
              <a:lnSpc>
                <a:spcPct val="90000"/>
              </a:lnSpc>
              <a:spcBef>
                <a:spcPts val="750"/>
              </a:spcBef>
              <a:spcAft>
                <a:spcPts val="0"/>
              </a:spcAft>
              <a:buClr>
                <a:schemeClr val="dk1"/>
              </a:buClr>
              <a:buSzPts val="2400"/>
              <a:buNone/>
              <a:defRPr sz="1800" b="1"/>
            </a:lvl1pPr>
            <a:lvl2pPr marL="685800" lvl="1" indent="-171450" algn="l">
              <a:lnSpc>
                <a:spcPct val="90000"/>
              </a:lnSpc>
              <a:spcBef>
                <a:spcPts val="375"/>
              </a:spcBef>
              <a:spcAft>
                <a:spcPts val="0"/>
              </a:spcAft>
              <a:buClr>
                <a:schemeClr val="dk1"/>
              </a:buClr>
              <a:buSzPts val="2000"/>
              <a:buNone/>
              <a:defRPr sz="1500" b="1"/>
            </a:lvl2pPr>
            <a:lvl3pPr marL="1028700" lvl="2" indent="-171450" algn="l">
              <a:lnSpc>
                <a:spcPct val="90000"/>
              </a:lnSpc>
              <a:spcBef>
                <a:spcPts val="375"/>
              </a:spcBef>
              <a:spcAft>
                <a:spcPts val="0"/>
              </a:spcAft>
              <a:buClr>
                <a:schemeClr val="dk1"/>
              </a:buClr>
              <a:buSzPts val="1800"/>
              <a:buNone/>
              <a:defRPr sz="1350" b="1"/>
            </a:lvl3pPr>
            <a:lvl4pPr marL="1371600" lvl="3" indent="-171450" algn="l">
              <a:lnSpc>
                <a:spcPct val="90000"/>
              </a:lnSpc>
              <a:spcBef>
                <a:spcPts val="375"/>
              </a:spcBef>
              <a:spcAft>
                <a:spcPts val="0"/>
              </a:spcAft>
              <a:buClr>
                <a:schemeClr val="dk1"/>
              </a:buClr>
              <a:buSzPts val="1600"/>
              <a:buNone/>
              <a:defRPr sz="1200" b="1"/>
            </a:lvl4pPr>
            <a:lvl5pPr marL="1714500" lvl="4" indent="-171450" algn="l">
              <a:lnSpc>
                <a:spcPct val="90000"/>
              </a:lnSpc>
              <a:spcBef>
                <a:spcPts val="375"/>
              </a:spcBef>
              <a:spcAft>
                <a:spcPts val="0"/>
              </a:spcAft>
              <a:buClr>
                <a:schemeClr val="dk1"/>
              </a:buClr>
              <a:buSzPts val="1600"/>
              <a:buNone/>
              <a:defRPr sz="1200" b="1"/>
            </a:lvl5pPr>
            <a:lvl6pPr marL="2057400" lvl="5" indent="-171450" algn="l">
              <a:lnSpc>
                <a:spcPct val="90000"/>
              </a:lnSpc>
              <a:spcBef>
                <a:spcPts val="375"/>
              </a:spcBef>
              <a:spcAft>
                <a:spcPts val="0"/>
              </a:spcAft>
              <a:buClr>
                <a:schemeClr val="dk1"/>
              </a:buClr>
              <a:buSzPts val="1600"/>
              <a:buNone/>
              <a:defRPr sz="1200" b="1"/>
            </a:lvl6pPr>
            <a:lvl7pPr marL="2400300" lvl="6" indent="-171450" algn="l">
              <a:lnSpc>
                <a:spcPct val="90000"/>
              </a:lnSpc>
              <a:spcBef>
                <a:spcPts val="375"/>
              </a:spcBef>
              <a:spcAft>
                <a:spcPts val="0"/>
              </a:spcAft>
              <a:buClr>
                <a:schemeClr val="dk1"/>
              </a:buClr>
              <a:buSzPts val="1600"/>
              <a:buNone/>
              <a:defRPr sz="1200" b="1"/>
            </a:lvl7pPr>
            <a:lvl8pPr marL="2743200" lvl="7" indent="-171450" algn="l">
              <a:lnSpc>
                <a:spcPct val="90000"/>
              </a:lnSpc>
              <a:spcBef>
                <a:spcPts val="375"/>
              </a:spcBef>
              <a:spcAft>
                <a:spcPts val="0"/>
              </a:spcAft>
              <a:buClr>
                <a:schemeClr val="dk1"/>
              </a:buClr>
              <a:buSzPts val="1600"/>
              <a:buNone/>
              <a:defRPr sz="1200" b="1"/>
            </a:lvl8pPr>
            <a:lvl9pPr marL="3086100" lvl="8" indent="-171450" algn="l">
              <a:lnSpc>
                <a:spcPct val="90000"/>
              </a:lnSpc>
              <a:spcBef>
                <a:spcPts val="375"/>
              </a:spcBef>
              <a:spcAft>
                <a:spcPts val="0"/>
              </a:spcAft>
              <a:buClr>
                <a:schemeClr val="dk1"/>
              </a:buClr>
              <a:buSzPts val="1600"/>
              <a:buNone/>
              <a:defRPr sz="1200" b="1"/>
            </a:lvl9pPr>
          </a:lstStyle>
          <a:p>
            <a:endParaRPr/>
          </a:p>
        </p:txBody>
      </p:sp>
      <p:sp>
        <p:nvSpPr>
          <p:cNvPr id="116" name="Google Shape;116;p31"/>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17" name="Google Shape;117;p3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3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vi-VN" smtClean="0"/>
              <a:pPr/>
              <a:t>‹#›</a:t>
            </a:fld>
            <a:endParaRPr lang="vi-VN"/>
          </a:p>
        </p:txBody>
      </p:sp>
    </p:spTree>
    <p:extLst>
      <p:ext uri="{BB962C8B-B14F-4D97-AF65-F5344CB8AC3E}">
        <p14:creationId xmlns:p14="http://schemas.microsoft.com/office/powerpoint/2010/main" val="1113489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798BCA70-D63D-40F6-B9B3-4E49B96E27FB}"/>
              </a:ext>
            </a:extLst>
          </p:cNvPr>
          <p:cNvSpPr>
            <a:spLocks noGrp="1"/>
          </p:cNvSpPr>
          <p:nvPr>
            <p:ph type="dt" sz="half" idx="10"/>
          </p:nvPr>
        </p:nvSpPr>
        <p:spPr/>
        <p:txBody>
          <a:bodyPr/>
          <a:lstStyle/>
          <a:p>
            <a:fld id="{A5B0A250-5CC0-1746-B209-08E8B0DAE6AF}" type="datetimeFigureOut">
              <a:rPr lang="en-US" smtClean="0"/>
              <a:pPr/>
              <a:t>3/22/2023</a:t>
            </a:fld>
            <a:endParaRPr lang="en-US" dirty="0"/>
          </a:p>
        </p:txBody>
      </p:sp>
      <p:sp>
        <p:nvSpPr>
          <p:cNvPr id="6" name="Footer Placeholder 5">
            <a:extLst>
              <a:ext uri="{FF2B5EF4-FFF2-40B4-BE49-F238E27FC236}">
                <a16:creationId xmlns:a16="http://schemas.microsoft.com/office/drawing/2014/main" id="{72F12559-BD91-4904-A24A-0CF0A2324A0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B658BB7-74A5-4A6F-A0FF-021E68F02BFF}"/>
              </a:ext>
            </a:extLst>
          </p:cNvPr>
          <p:cNvSpPr>
            <a:spLocks noGrp="1"/>
          </p:cNvSpPr>
          <p:nvPr>
            <p:ph type="sldNum" sz="quarter" idx="12"/>
          </p:nvPr>
        </p:nvSpPr>
        <p:spPr/>
        <p:txBody>
          <a:body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417663166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20"/>
        <p:cNvGrpSpPr/>
        <p:nvPr/>
      </p:nvGrpSpPr>
      <p:grpSpPr>
        <a:xfrm>
          <a:off x="0" y="0"/>
          <a:ext cx="0" cy="0"/>
          <a:chOff x="0" y="0"/>
          <a:chExt cx="0" cy="0"/>
        </a:xfrm>
      </p:grpSpPr>
      <p:sp>
        <p:nvSpPr>
          <p:cNvPr id="121" name="Google Shape;121;p3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3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3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vi-VN" smtClean="0"/>
              <a:pPr/>
              <a:t>‹#›</a:t>
            </a:fld>
            <a:endParaRPr lang="vi-VN"/>
          </a:p>
        </p:txBody>
      </p:sp>
    </p:spTree>
    <p:extLst>
      <p:ext uri="{BB962C8B-B14F-4D97-AF65-F5344CB8AC3E}">
        <p14:creationId xmlns:p14="http://schemas.microsoft.com/office/powerpoint/2010/main" val="37906715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5"/>
        <p:cNvGrpSpPr/>
        <p:nvPr/>
      </p:nvGrpSpPr>
      <p:grpSpPr>
        <a:xfrm>
          <a:off x="0" y="0"/>
          <a:ext cx="0" cy="0"/>
          <a:chOff x="0" y="0"/>
          <a:chExt cx="0" cy="0"/>
        </a:xfrm>
      </p:grpSpPr>
      <p:sp>
        <p:nvSpPr>
          <p:cNvPr id="126" name="Google Shape;126;p3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3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vi-VN" smtClean="0"/>
              <a:pPr/>
              <a:t>‹#›</a:t>
            </a:fld>
            <a:endParaRPr lang="vi-VN"/>
          </a:p>
        </p:txBody>
      </p:sp>
    </p:spTree>
    <p:extLst>
      <p:ext uri="{BB962C8B-B14F-4D97-AF65-F5344CB8AC3E}">
        <p14:creationId xmlns:p14="http://schemas.microsoft.com/office/powerpoint/2010/main" val="8064367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29"/>
        <p:cNvGrpSpPr/>
        <p:nvPr/>
      </p:nvGrpSpPr>
      <p:grpSpPr>
        <a:xfrm>
          <a:off x="0" y="0"/>
          <a:ext cx="0" cy="0"/>
          <a:chOff x="0" y="0"/>
          <a:chExt cx="0" cy="0"/>
        </a:xfrm>
      </p:grpSpPr>
      <p:sp>
        <p:nvSpPr>
          <p:cNvPr id="130" name="Google Shape;130;p3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34"/>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342900" lvl="0" indent="-323850" algn="l">
              <a:lnSpc>
                <a:spcPct val="90000"/>
              </a:lnSpc>
              <a:spcBef>
                <a:spcPts val="750"/>
              </a:spcBef>
              <a:spcAft>
                <a:spcPts val="0"/>
              </a:spcAft>
              <a:buClr>
                <a:schemeClr val="dk1"/>
              </a:buClr>
              <a:buSzPts val="3200"/>
              <a:buChar char="•"/>
              <a:defRPr sz="2400"/>
            </a:lvl1pPr>
            <a:lvl2pPr marL="685800" lvl="1" indent="-304800" algn="l">
              <a:lnSpc>
                <a:spcPct val="90000"/>
              </a:lnSpc>
              <a:spcBef>
                <a:spcPts val="375"/>
              </a:spcBef>
              <a:spcAft>
                <a:spcPts val="0"/>
              </a:spcAft>
              <a:buClr>
                <a:schemeClr val="dk1"/>
              </a:buClr>
              <a:buSzPts val="2800"/>
              <a:buChar char="•"/>
              <a:defRPr sz="2100"/>
            </a:lvl2pPr>
            <a:lvl3pPr marL="1028700" lvl="2" indent="-285750" algn="l">
              <a:lnSpc>
                <a:spcPct val="90000"/>
              </a:lnSpc>
              <a:spcBef>
                <a:spcPts val="375"/>
              </a:spcBef>
              <a:spcAft>
                <a:spcPts val="0"/>
              </a:spcAft>
              <a:buClr>
                <a:schemeClr val="dk1"/>
              </a:buClr>
              <a:buSzPts val="2400"/>
              <a:buChar char="•"/>
              <a:defRPr sz="1800"/>
            </a:lvl3pPr>
            <a:lvl4pPr marL="1371600" lvl="3" indent="-266700" algn="l">
              <a:lnSpc>
                <a:spcPct val="90000"/>
              </a:lnSpc>
              <a:spcBef>
                <a:spcPts val="375"/>
              </a:spcBef>
              <a:spcAft>
                <a:spcPts val="0"/>
              </a:spcAft>
              <a:buClr>
                <a:schemeClr val="dk1"/>
              </a:buClr>
              <a:buSzPts val="2000"/>
              <a:buChar char="•"/>
              <a:defRPr sz="1500"/>
            </a:lvl4pPr>
            <a:lvl5pPr marL="1714500" lvl="4" indent="-266700" algn="l">
              <a:lnSpc>
                <a:spcPct val="90000"/>
              </a:lnSpc>
              <a:spcBef>
                <a:spcPts val="375"/>
              </a:spcBef>
              <a:spcAft>
                <a:spcPts val="0"/>
              </a:spcAft>
              <a:buClr>
                <a:schemeClr val="dk1"/>
              </a:buClr>
              <a:buSzPts val="2000"/>
              <a:buChar char="•"/>
              <a:defRPr sz="1500"/>
            </a:lvl5pPr>
            <a:lvl6pPr marL="2057400" lvl="5" indent="-266700" algn="l">
              <a:lnSpc>
                <a:spcPct val="90000"/>
              </a:lnSpc>
              <a:spcBef>
                <a:spcPts val="375"/>
              </a:spcBef>
              <a:spcAft>
                <a:spcPts val="0"/>
              </a:spcAft>
              <a:buClr>
                <a:schemeClr val="dk1"/>
              </a:buClr>
              <a:buSzPts val="2000"/>
              <a:buChar char="•"/>
              <a:defRPr sz="1500"/>
            </a:lvl6pPr>
            <a:lvl7pPr marL="2400300" lvl="6" indent="-266700" algn="l">
              <a:lnSpc>
                <a:spcPct val="90000"/>
              </a:lnSpc>
              <a:spcBef>
                <a:spcPts val="375"/>
              </a:spcBef>
              <a:spcAft>
                <a:spcPts val="0"/>
              </a:spcAft>
              <a:buClr>
                <a:schemeClr val="dk1"/>
              </a:buClr>
              <a:buSzPts val="2000"/>
              <a:buChar char="•"/>
              <a:defRPr sz="1500"/>
            </a:lvl7pPr>
            <a:lvl8pPr marL="2743200" lvl="7" indent="-266700" algn="l">
              <a:lnSpc>
                <a:spcPct val="90000"/>
              </a:lnSpc>
              <a:spcBef>
                <a:spcPts val="375"/>
              </a:spcBef>
              <a:spcAft>
                <a:spcPts val="0"/>
              </a:spcAft>
              <a:buClr>
                <a:schemeClr val="dk1"/>
              </a:buClr>
              <a:buSzPts val="2000"/>
              <a:buChar char="•"/>
              <a:defRPr sz="1500"/>
            </a:lvl8pPr>
            <a:lvl9pPr marL="3086100" lvl="8" indent="-266700" algn="l">
              <a:lnSpc>
                <a:spcPct val="90000"/>
              </a:lnSpc>
              <a:spcBef>
                <a:spcPts val="375"/>
              </a:spcBef>
              <a:spcAft>
                <a:spcPts val="0"/>
              </a:spcAft>
              <a:buClr>
                <a:schemeClr val="dk1"/>
              </a:buClr>
              <a:buSzPts val="2000"/>
              <a:buChar char="•"/>
              <a:defRPr sz="1500"/>
            </a:lvl9pPr>
          </a:lstStyle>
          <a:p>
            <a:endParaRPr/>
          </a:p>
        </p:txBody>
      </p:sp>
      <p:sp>
        <p:nvSpPr>
          <p:cNvPr id="132" name="Google Shape;132;p34"/>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133" name="Google Shape;133;p3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3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5" name="Google Shape;135;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vi-VN" smtClean="0"/>
              <a:pPr/>
              <a:t>‹#›</a:t>
            </a:fld>
            <a:endParaRPr lang="vi-VN"/>
          </a:p>
        </p:txBody>
      </p:sp>
    </p:spTree>
    <p:extLst>
      <p:ext uri="{BB962C8B-B14F-4D97-AF65-F5344CB8AC3E}">
        <p14:creationId xmlns:p14="http://schemas.microsoft.com/office/powerpoint/2010/main" val="4120793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36"/>
        <p:cNvGrpSpPr/>
        <p:nvPr/>
      </p:nvGrpSpPr>
      <p:grpSpPr>
        <a:xfrm>
          <a:off x="0" y="0"/>
          <a:ext cx="0" cy="0"/>
          <a:chOff x="0" y="0"/>
          <a:chExt cx="0" cy="0"/>
        </a:xfrm>
      </p:grpSpPr>
      <p:sp>
        <p:nvSpPr>
          <p:cNvPr id="137" name="Google Shape;137;p35"/>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35"/>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750"/>
              </a:spcBef>
              <a:spcAft>
                <a:spcPts val="0"/>
              </a:spcAft>
              <a:buClr>
                <a:schemeClr val="dk1"/>
              </a:buClr>
              <a:buSzPts val="32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8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24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20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139" name="Google Shape;139;p35"/>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342900" lvl="0" indent="-171450" algn="l">
              <a:lnSpc>
                <a:spcPct val="90000"/>
              </a:lnSpc>
              <a:spcBef>
                <a:spcPts val="750"/>
              </a:spcBef>
              <a:spcAft>
                <a:spcPts val="0"/>
              </a:spcAft>
              <a:buClr>
                <a:schemeClr val="dk1"/>
              </a:buClr>
              <a:buSzPts val="1600"/>
              <a:buNone/>
              <a:defRPr sz="1200"/>
            </a:lvl1pPr>
            <a:lvl2pPr marL="685800" lvl="1" indent="-171450" algn="l">
              <a:lnSpc>
                <a:spcPct val="90000"/>
              </a:lnSpc>
              <a:spcBef>
                <a:spcPts val="375"/>
              </a:spcBef>
              <a:spcAft>
                <a:spcPts val="0"/>
              </a:spcAft>
              <a:buClr>
                <a:schemeClr val="dk1"/>
              </a:buClr>
              <a:buSzPts val="1400"/>
              <a:buNone/>
              <a:defRPr sz="1050"/>
            </a:lvl2pPr>
            <a:lvl3pPr marL="1028700" lvl="2" indent="-171450" algn="l">
              <a:lnSpc>
                <a:spcPct val="90000"/>
              </a:lnSpc>
              <a:spcBef>
                <a:spcPts val="375"/>
              </a:spcBef>
              <a:spcAft>
                <a:spcPts val="0"/>
              </a:spcAft>
              <a:buClr>
                <a:schemeClr val="dk1"/>
              </a:buClr>
              <a:buSzPts val="1200"/>
              <a:buNone/>
              <a:defRPr sz="900"/>
            </a:lvl3pPr>
            <a:lvl4pPr marL="1371600" lvl="3" indent="-171450" algn="l">
              <a:lnSpc>
                <a:spcPct val="90000"/>
              </a:lnSpc>
              <a:spcBef>
                <a:spcPts val="375"/>
              </a:spcBef>
              <a:spcAft>
                <a:spcPts val="0"/>
              </a:spcAft>
              <a:buClr>
                <a:schemeClr val="dk1"/>
              </a:buClr>
              <a:buSzPts val="1000"/>
              <a:buNone/>
              <a:defRPr sz="750"/>
            </a:lvl4pPr>
            <a:lvl5pPr marL="1714500" lvl="4" indent="-171450" algn="l">
              <a:lnSpc>
                <a:spcPct val="90000"/>
              </a:lnSpc>
              <a:spcBef>
                <a:spcPts val="375"/>
              </a:spcBef>
              <a:spcAft>
                <a:spcPts val="0"/>
              </a:spcAft>
              <a:buClr>
                <a:schemeClr val="dk1"/>
              </a:buClr>
              <a:buSzPts val="1000"/>
              <a:buNone/>
              <a:defRPr sz="750"/>
            </a:lvl5pPr>
            <a:lvl6pPr marL="2057400" lvl="5" indent="-171450" algn="l">
              <a:lnSpc>
                <a:spcPct val="90000"/>
              </a:lnSpc>
              <a:spcBef>
                <a:spcPts val="375"/>
              </a:spcBef>
              <a:spcAft>
                <a:spcPts val="0"/>
              </a:spcAft>
              <a:buClr>
                <a:schemeClr val="dk1"/>
              </a:buClr>
              <a:buSzPts val="1000"/>
              <a:buNone/>
              <a:defRPr sz="750"/>
            </a:lvl6pPr>
            <a:lvl7pPr marL="2400300" lvl="6" indent="-171450" algn="l">
              <a:lnSpc>
                <a:spcPct val="90000"/>
              </a:lnSpc>
              <a:spcBef>
                <a:spcPts val="375"/>
              </a:spcBef>
              <a:spcAft>
                <a:spcPts val="0"/>
              </a:spcAft>
              <a:buClr>
                <a:schemeClr val="dk1"/>
              </a:buClr>
              <a:buSzPts val="1000"/>
              <a:buNone/>
              <a:defRPr sz="750"/>
            </a:lvl7pPr>
            <a:lvl8pPr marL="2743200" lvl="7" indent="-171450" algn="l">
              <a:lnSpc>
                <a:spcPct val="90000"/>
              </a:lnSpc>
              <a:spcBef>
                <a:spcPts val="375"/>
              </a:spcBef>
              <a:spcAft>
                <a:spcPts val="0"/>
              </a:spcAft>
              <a:buClr>
                <a:schemeClr val="dk1"/>
              </a:buClr>
              <a:buSzPts val="1000"/>
              <a:buNone/>
              <a:defRPr sz="750"/>
            </a:lvl8pPr>
            <a:lvl9pPr marL="3086100" lvl="8" indent="-171450" algn="l">
              <a:lnSpc>
                <a:spcPct val="90000"/>
              </a:lnSpc>
              <a:spcBef>
                <a:spcPts val="375"/>
              </a:spcBef>
              <a:spcAft>
                <a:spcPts val="0"/>
              </a:spcAft>
              <a:buClr>
                <a:schemeClr val="dk1"/>
              </a:buClr>
              <a:buSzPts val="1000"/>
              <a:buNone/>
              <a:defRPr sz="750"/>
            </a:lvl9pPr>
          </a:lstStyle>
          <a:p>
            <a:endParaRPr/>
          </a:p>
        </p:txBody>
      </p:sp>
      <p:sp>
        <p:nvSpPr>
          <p:cNvPr id="140" name="Google Shape;140;p3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3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vi-VN" smtClean="0"/>
              <a:pPr/>
              <a:t>‹#›</a:t>
            </a:fld>
            <a:endParaRPr lang="vi-VN"/>
          </a:p>
        </p:txBody>
      </p:sp>
    </p:spTree>
    <p:extLst>
      <p:ext uri="{BB962C8B-B14F-4D97-AF65-F5344CB8AC3E}">
        <p14:creationId xmlns:p14="http://schemas.microsoft.com/office/powerpoint/2010/main" val="6164137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43"/>
        <p:cNvGrpSpPr/>
        <p:nvPr/>
      </p:nvGrpSpPr>
      <p:grpSpPr>
        <a:xfrm>
          <a:off x="0" y="0"/>
          <a:ext cx="0" cy="0"/>
          <a:chOff x="0" y="0"/>
          <a:chExt cx="0" cy="0"/>
        </a:xfrm>
      </p:grpSpPr>
      <p:sp>
        <p:nvSpPr>
          <p:cNvPr id="144" name="Google Shape;144;p3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5" name="Google Shape;145;p36"/>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46" name="Google Shape;146;p3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3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3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vi-VN" smtClean="0"/>
              <a:pPr/>
              <a:t>‹#›</a:t>
            </a:fld>
            <a:endParaRPr lang="vi-VN"/>
          </a:p>
        </p:txBody>
      </p:sp>
    </p:spTree>
    <p:extLst>
      <p:ext uri="{BB962C8B-B14F-4D97-AF65-F5344CB8AC3E}">
        <p14:creationId xmlns:p14="http://schemas.microsoft.com/office/powerpoint/2010/main" val="385640377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49"/>
        <p:cNvGrpSpPr/>
        <p:nvPr/>
      </p:nvGrpSpPr>
      <p:grpSpPr>
        <a:xfrm>
          <a:off x="0" y="0"/>
          <a:ext cx="0" cy="0"/>
          <a:chOff x="0" y="0"/>
          <a:chExt cx="0" cy="0"/>
        </a:xfrm>
      </p:grpSpPr>
      <p:sp>
        <p:nvSpPr>
          <p:cNvPr id="150" name="Google Shape;150;p37"/>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37"/>
          <p:cNvSpPr txBox="1">
            <a:spLocks noGrp="1"/>
          </p:cNvSpPr>
          <p:nvPr>
            <p:ph type="body" idx="1"/>
          </p:nvPr>
        </p:nvSpPr>
        <p:spPr>
          <a:xfrm rot="5400000">
            <a:off x="623094" y="370682"/>
            <a:ext cx="5811838" cy="5800725"/>
          </a:xfrm>
          <a:prstGeom prst="rect">
            <a:avLst/>
          </a:prstGeom>
          <a:noFill/>
          <a:ln>
            <a:noFill/>
          </a:ln>
        </p:spPr>
        <p:txBody>
          <a:bodyPr spcFirstLastPara="1" wrap="square" lIns="91425" tIns="45700" rIns="91425" bIns="45700" anchor="t" anchorCtr="0">
            <a:normAutofit/>
          </a:bodyPr>
          <a:lstStyle>
            <a:lvl1pPr marL="342900" lvl="0" indent="-257175" algn="l">
              <a:lnSpc>
                <a:spcPct val="90000"/>
              </a:lnSpc>
              <a:spcBef>
                <a:spcPts val="750"/>
              </a:spcBef>
              <a:spcAft>
                <a:spcPts val="0"/>
              </a:spcAft>
              <a:buClr>
                <a:schemeClr val="dk1"/>
              </a:buClr>
              <a:buSzPts val="1800"/>
              <a:buChar char="•"/>
              <a:defRPr/>
            </a:lvl1pPr>
            <a:lvl2pPr marL="685800" lvl="1" indent="-257175" algn="l">
              <a:lnSpc>
                <a:spcPct val="90000"/>
              </a:lnSpc>
              <a:spcBef>
                <a:spcPts val="375"/>
              </a:spcBef>
              <a:spcAft>
                <a:spcPts val="0"/>
              </a:spcAft>
              <a:buClr>
                <a:schemeClr val="dk1"/>
              </a:buClr>
              <a:buSzPts val="1800"/>
              <a:buChar char="•"/>
              <a:defRPr/>
            </a:lvl2pPr>
            <a:lvl3pPr marL="1028700" lvl="2" indent="-257175" algn="l">
              <a:lnSpc>
                <a:spcPct val="90000"/>
              </a:lnSpc>
              <a:spcBef>
                <a:spcPts val="375"/>
              </a:spcBef>
              <a:spcAft>
                <a:spcPts val="0"/>
              </a:spcAft>
              <a:buClr>
                <a:schemeClr val="dk1"/>
              </a:buClr>
              <a:buSzPts val="1800"/>
              <a:buChar char="•"/>
              <a:defRPr/>
            </a:lvl3pPr>
            <a:lvl4pPr marL="1371600" lvl="3" indent="-257175" algn="l">
              <a:lnSpc>
                <a:spcPct val="90000"/>
              </a:lnSpc>
              <a:spcBef>
                <a:spcPts val="375"/>
              </a:spcBef>
              <a:spcAft>
                <a:spcPts val="0"/>
              </a:spcAft>
              <a:buClr>
                <a:schemeClr val="dk1"/>
              </a:buClr>
              <a:buSzPts val="1800"/>
              <a:buChar char="•"/>
              <a:defRPr/>
            </a:lvl4pPr>
            <a:lvl5pPr marL="1714500" lvl="4" indent="-257175" algn="l">
              <a:lnSpc>
                <a:spcPct val="90000"/>
              </a:lnSpc>
              <a:spcBef>
                <a:spcPts val="375"/>
              </a:spcBef>
              <a:spcAft>
                <a:spcPts val="0"/>
              </a:spcAft>
              <a:buClr>
                <a:schemeClr val="dk1"/>
              </a:buClr>
              <a:buSzPts val="1800"/>
              <a:buChar char="•"/>
              <a:defRPr/>
            </a:lvl5pPr>
            <a:lvl6pPr marL="2057400" lvl="5" indent="-257175" algn="l">
              <a:lnSpc>
                <a:spcPct val="90000"/>
              </a:lnSpc>
              <a:spcBef>
                <a:spcPts val="375"/>
              </a:spcBef>
              <a:spcAft>
                <a:spcPts val="0"/>
              </a:spcAft>
              <a:buClr>
                <a:schemeClr val="dk1"/>
              </a:buClr>
              <a:buSzPts val="1800"/>
              <a:buChar char="•"/>
              <a:defRPr/>
            </a:lvl6pPr>
            <a:lvl7pPr marL="2400300" lvl="6" indent="-257175" algn="l">
              <a:lnSpc>
                <a:spcPct val="90000"/>
              </a:lnSpc>
              <a:spcBef>
                <a:spcPts val="375"/>
              </a:spcBef>
              <a:spcAft>
                <a:spcPts val="0"/>
              </a:spcAft>
              <a:buClr>
                <a:schemeClr val="dk1"/>
              </a:buClr>
              <a:buSzPts val="1800"/>
              <a:buChar char="•"/>
              <a:defRPr/>
            </a:lvl7pPr>
            <a:lvl8pPr marL="2743200" lvl="7" indent="-257175" algn="l">
              <a:lnSpc>
                <a:spcPct val="90000"/>
              </a:lnSpc>
              <a:spcBef>
                <a:spcPts val="375"/>
              </a:spcBef>
              <a:spcAft>
                <a:spcPts val="0"/>
              </a:spcAft>
              <a:buClr>
                <a:schemeClr val="dk1"/>
              </a:buClr>
              <a:buSzPts val="1800"/>
              <a:buChar char="•"/>
              <a:defRPr/>
            </a:lvl8pPr>
            <a:lvl9pPr marL="3086100" lvl="8" indent="-257175" algn="l">
              <a:lnSpc>
                <a:spcPct val="90000"/>
              </a:lnSpc>
              <a:spcBef>
                <a:spcPts val="375"/>
              </a:spcBef>
              <a:spcAft>
                <a:spcPts val="0"/>
              </a:spcAft>
              <a:buClr>
                <a:schemeClr val="dk1"/>
              </a:buClr>
              <a:buSzPts val="1800"/>
              <a:buChar char="•"/>
              <a:defRPr/>
            </a:lvl9pPr>
          </a:lstStyle>
          <a:p>
            <a:endParaRPr/>
          </a:p>
        </p:txBody>
      </p:sp>
      <p:sp>
        <p:nvSpPr>
          <p:cNvPr id="152" name="Google Shape;152;p3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3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3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vi-VN" smtClean="0"/>
              <a:pPr/>
              <a:t>‹#›</a:t>
            </a:fld>
            <a:endParaRPr lang="vi-VN"/>
          </a:p>
        </p:txBody>
      </p:sp>
    </p:spTree>
    <p:extLst>
      <p:ext uri="{BB962C8B-B14F-4D97-AF65-F5344CB8AC3E}">
        <p14:creationId xmlns:p14="http://schemas.microsoft.com/office/powerpoint/2010/main" val="2538560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D0914A35-7AAF-4B42-9C68-47A633EFD9D0}"/>
              </a:ext>
            </a:extLst>
          </p:cNvPr>
          <p:cNvGrpSpPr/>
          <p:nvPr/>
        </p:nvGrpSpPr>
        <p:grpSpPr>
          <a:xfrm>
            <a:off x="7717737" y="0"/>
            <a:ext cx="1426265" cy="6858000"/>
            <a:chOff x="10290315" y="0"/>
            <a:chExt cx="1901686" cy="6858000"/>
          </a:xfrm>
        </p:grpSpPr>
        <p:sp>
          <p:nvSpPr>
            <p:cNvPr id="18" name="Freeform 17">
              <a:extLst>
                <a:ext uri="{FF2B5EF4-FFF2-40B4-BE49-F238E27FC236}">
                  <a16:creationId xmlns:a16="http://schemas.microsoft.com/office/drawing/2014/main" id="{DABCED79-0E70-FB4D-ABF2-D859BF5556E4}"/>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9" name="Freeform 18">
              <a:extLst>
                <a:ext uri="{FF2B5EF4-FFF2-40B4-BE49-F238E27FC236}">
                  <a16:creationId xmlns:a16="http://schemas.microsoft.com/office/drawing/2014/main" id="{8364885D-A3A4-5144-AB4E-7624F27287E6}"/>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0" name="Freeform 19">
              <a:extLst>
                <a:ext uri="{FF2B5EF4-FFF2-40B4-BE49-F238E27FC236}">
                  <a16:creationId xmlns:a16="http://schemas.microsoft.com/office/drawing/2014/main" id="{D22073D5-CC72-0549-BD26-F7AF9851BE45}"/>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20">
              <a:extLst>
                <a:ext uri="{FF2B5EF4-FFF2-40B4-BE49-F238E27FC236}">
                  <a16:creationId xmlns:a16="http://schemas.microsoft.com/office/drawing/2014/main" id="{1827A049-C9FD-554E-9B01-F151B0D9E86B}"/>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2" name="Freeform 21">
              <a:extLst>
                <a:ext uri="{FF2B5EF4-FFF2-40B4-BE49-F238E27FC236}">
                  <a16:creationId xmlns:a16="http://schemas.microsoft.com/office/drawing/2014/main" id="{76832559-4D18-8744-AB91-9FCFAB732477}"/>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3" name="Freeform 22">
              <a:extLst>
                <a:ext uri="{FF2B5EF4-FFF2-40B4-BE49-F238E27FC236}">
                  <a16:creationId xmlns:a16="http://schemas.microsoft.com/office/drawing/2014/main" id="{BF97A623-E5DC-1B44-B687-8643B9F0D741}"/>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 name="Title 1">
            <a:extLst>
              <a:ext uri="{FF2B5EF4-FFF2-40B4-BE49-F238E27FC236}">
                <a16:creationId xmlns:a16="http://schemas.microsoft.com/office/drawing/2014/main" id="{3637BBE1-2C82-4E45-B5C5-35E07B05EA4E}"/>
              </a:ext>
            </a:extLst>
          </p:cNvPr>
          <p:cNvSpPr>
            <a:spLocks noGrp="1"/>
          </p:cNvSpPr>
          <p:nvPr>
            <p:ph type="title"/>
          </p:nvPr>
        </p:nvSpPr>
        <p:spPr>
          <a:xfrm>
            <a:off x="423864" y="764976"/>
            <a:ext cx="2707487" cy="1395043"/>
          </a:xfrm>
        </p:spPr>
        <p:txBody>
          <a:bodyPr anchor="t"/>
          <a:lstStyle>
            <a:lvl1pPr>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id="{54201F2E-A734-364B-8A7D-990D6B8893D0}"/>
              </a:ext>
            </a:extLst>
          </p:cNvPr>
          <p:cNvSpPr>
            <a:spLocks noGrp="1"/>
          </p:cNvSpPr>
          <p:nvPr>
            <p:ph idx="1"/>
          </p:nvPr>
        </p:nvSpPr>
        <p:spPr>
          <a:xfrm>
            <a:off x="3828624" y="770890"/>
            <a:ext cx="4584388" cy="4800570"/>
          </a:xfrm>
        </p:spPr>
        <p:txBody>
          <a:bodyPr/>
          <a:lstStyle>
            <a:lvl1pPr>
              <a:defRPr sz="2100"/>
            </a:lvl1pPr>
            <a:lvl2pPr>
              <a:defRPr sz="1800"/>
            </a:lvl2pPr>
            <a:lvl3pPr>
              <a:defRPr sz="1500"/>
            </a:lvl3pPr>
            <a:lvl4pPr>
              <a:defRPr sz="1350"/>
            </a:lvl4pPr>
            <a:lvl5pPr>
              <a:defRPr sz="1200"/>
            </a:lvl5pPr>
            <a:lvl6pPr>
              <a:defRPr sz="1500"/>
            </a:lvl6pPr>
            <a:lvl7pPr>
              <a:defRPr sz="1500"/>
            </a:lvl7pPr>
            <a:lvl8pPr>
              <a:defRPr sz="1500"/>
            </a:lvl8pPr>
            <a:lvl9pPr>
              <a:defRPr sz="15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D57CBAD9-5515-1748-8E77-F48160F4ED1C}"/>
              </a:ext>
            </a:extLst>
          </p:cNvPr>
          <p:cNvSpPr>
            <a:spLocks noGrp="1"/>
          </p:cNvSpPr>
          <p:nvPr>
            <p:ph type="body" sz="half" idx="2"/>
          </p:nvPr>
        </p:nvSpPr>
        <p:spPr>
          <a:xfrm>
            <a:off x="423864" y="2160016"/>
            <a:ext cx="2707487" cy="3708972"/>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2A6C22B-80D4-AA42-9999-401E37B469C0}"/>
              </a:ext>
            </a:extLst>
          </p:cNvPr>
          <p:cNvSpPr>
            <a:spLocks noGrp="1"/>
          </p:cNvSpPr>
          <p:nvPr>
            <p:ph type="dt" sz="half" idx="10"/>
          </p:nvPr>
        </p:nvSpPr>
        <p:spPr/>
        <p:txBody>
          <a:bodyPr/>
          <a:lstStyle/>
          <a:p>
            <a:fld id="{A5B0A250-5CC0-1746-B209-08E8B0DAE6AF}" type="datetimeFigureOut">
              <a:rPr lang="en-US" smtClean="0"/>
              <a:t>3/22/2023</a:t>
            </a:fld>
            <a:endParaRPr lang="en-US" dirty="0"/>
          </a:p>
        </p:txBody>
      </p:sp>
      <p:sp>
        <p:nvSpPr>
          <p:cNvPr id="6" name="Footer Placeholder 5">
            <a:extLst>
              <a:ext uri="{FF2B5EF4-FFF2-40B4-BE49-F238E27FC236}">
                <a16:creationId xmlns:a16="http://schemas.microsoft.com/office/drawing/2014/main" id="{03055DE4-33E8-7F4B-9334-95EA60845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470FA5-21EE-D742-8F01-C1BAE0FDB064}"/>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BEF966AA-D7DF-F84D-80D4-E216A641B005}"/>
              </a:ext>
            </a:extLst>
          </p:cNvPr>
          <p:cNvCxnSpPr>
            <a:cxnSpLocks/>
          </p:cNvCxnSpPr>
          <p:nvPr/>
        </p:nvCxnSpPr>
        <p:spPr>
          <a:xfrm>
            <a:off x="423863" y="6087110"/>
            <a:ext cx="829375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4161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10D391A-F01E-4947-8A01-95438AA0B323}"/>
              </a:ext>
            </a:extLst>
          </p:cNvPr>
          <p:cNvGrpSpPr/>
          <p:nvPr/>
        </p:nvGrpSpPr>
        <p:grpSpPr>
          <a:xfrm>
            <a:off x="7717737" y="0"/>
            <a:ext cx="1426265" cy="6858000"/>
            <a:chOff x="10290315" y="0"/>
            <a:chExt cx="1901686" cy="6858000"/>
          </a:xfrm>
        </p:grpSpPr>
        <p:sp>
          <p:nvSpPr>
            <p:cNvPr id="17" name="Oval 16">
              <a:extLst>
                <a:ext uri="{FF2B5EF4-FFF2-40B4-BE49-F238E27FC236}">
                  <a16:creationId xmlns:a16="http://schemas.microsoft.com/office/drawing/2014/main" id="{7D499306-B4E0-064D-8F6C-96E9C4BD04DA}"/>
                </a:ext>
              </a:extLst>
            </p:cNvPr>
            <p:cNvSpPr/>
            <p:nvPr/>
          </p:nvSpPr>
          <p:spPr>
            <a:xfrm>
              <a:off x="10290315" y="806362"/>
              <a:ext cx="1130724" cy="113072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Freeform 17">
              <a:extLst>
                <a:ext uri="{FF2B5EF4-FFF2-40B4-BE49-F238E27FC236}">
                  <a16:creationId xmlns:a16="http://schemas.microsoft.com/office/drawing/2014/main" id="{AF3D0241-0A21-8047-8CE3-B3FDD5FDF719}"/>
                </a:ext>
              </a:extLst>
            </p:cNvPr>
            <p:cNvSpPr/>
            <p:nvPr/>
          </p:nvSpPr>
          <p:spPr>
            <a:xfrm>
              <a:off x="10290315" y="0"/>
              <a:ext cx="1130724" cy="565573"/>
            </a:xfrm>
            <a:custGeom>
              <a:avLst/>
              <a:gdLst>
                <a:gd name="connsiteX0" fmla="*/ 21 w 1130724"/>
                <a:gd name="connsiteY0" fmla="*/ 0 h 565573"/>
                <a:gd name="connsiteX1" fmla="*/ 1130703 w 1130724"/>
                <a:gd name="connsiteY1" fmla="*/ 0 h 565573"/>
                <a:gd name="connsiteX2" fmla="*/ 1130724 w 1130724"/>
                <a:gd name="connsiteY2" fmla="*/ 211 h 565573"/>
                <a:gd name="connsiteX3" fmla="*/ 565362 w 1130724"/>
                <a:gd name="connsiteY3" fmla="*/ 565573 h 565573"/>
                <a:gd name="connsiteX4" fmla="*/ 0 w 1130724"/>
                <a:gd name="connsiteY4" fmla="*/ 211 h 5655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724" h="565573">
                  <a:moveTo>
                    <a:pt x="21" y="0"/>
                  </a:moveTo>
                  <a:lnTo>
                    <a:pt x="1130703" y="0"/>
                  </a:lnTo>
                  <a:lnTo>
                    <a:pt x="1130724" y="211"/>
                  </a:lnTo>
                  <a:cubicBezTo>
                    <a:pt x="1130724" y="312452"/>
                    <a:pt x="877603" y="565573"/>
                    <a:pt x="565362" y="565573"/>
                  </a:cubicBezTo>
                  <a:cubicBezTo>
                    <a:pt x="253121" y="565573"/>
                    <a:pt x="0" y="31245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9" name="Freeform 18">
              <a:extLst>
                <a:ext uri="{FF2B5EF4-FFF2-40B4-BE49-F238E27FC236}">
                  <a16:creationId xmlns:a16="http://schemas.microsoft.com/office/drawing/2014/main" id="{13083F97-6891-0447-957C-AB0834B826D2}"/>
                </a:ext>
              </a:extLst>
            </p:cNvPr>
            <p:cNvSpPr/>
            <p:nvPr/>
          </p:nvSpPr>
          <p:spPr>
            <a:xfrm>
              <a:off x="11653180" y="6295093"/>
              <a:ext cx="538821" cy="562907"/>
            </a:xfrm>
            <a:custGeom>
              <a:avLst/>
              <a:gdLst>
                <a:gd name="connsiteX0" fmla="*/ 538821 w 538821"/>
                <a:gd name="connsiteY0" fmla="*/ 0 h 562907"/>
                <a:gd name="connsiteX1" fmla="*/ 538821 w 538821"/>
                <a:gd name="connsiteY1" fmla="*/ 562907 h 562907"/>
                <a:gd name="connsiteX2" fmla="*/ 22 w 538821"/>
                <a:gd name="connsiteY2" fmla="*/ 562907 h 562907"/>
                <a:gd name="connsiteX3" fmla="*/ 0 w 538821"/>
                <a:gd name="connsiteY3" fmla="*/ 562686 h 562907"/>
                <a:gd name="connsiteX4" fmla="*/ 451422 w 538821"/>
                <a:gd name="connsiteY4" fmla="*/ 8810 h 562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907">
                  <a:moveTo>
                    <a:pt x="538821" y="0"/>
                  </a:moveTo>
                  <a:lnTo>
                    <a:pt x="538821" y="562907"/>
                  </a:lnTo>
                  <a:lnTo>
                    <a:pt x="22" y="562907"/>
                  </a:lnTo>
                  <a:lnTo>
                    <a:pt x="0" y="562686"/>
                  </a:ln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0" name="Freeform 19">
              <a:extLst>
                <a:ext uri="{FF2B5EF4-FFF2-40B4-BE49-F238E27FC236}">
                  <a16:creationId xmlns:a16="http://schemas.microsoft.com/office/drawing/2014/main" id="{B2EF7D75-E7C1-5147-A03B-3EC641CF3B08}"/>
                </a:ext>
              </a:extLst>
            </p:cNvPr>
            <p:cNvSpPr/>
            <p:nvPr/>
          </p:nvSpPr>
          <p:spPr>
            <a:xfrm>
              <a:off x="11653180" y="3552066"/>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20">
              <a:extLst>
                <a:ext uri="{FF2B5EF4-FFF2-40B4-BE49-F238E27FC236}">
                  <a16:creationId xmlns:a16="http://schemas.microsoft.com/office/drawing/2014/main" id="{A6D7CA94-94B4-C140-8C68-01C0ADFA1C71}"/>
                </a:ext>
              </a:extLst>
            </p:cNvPr>
            <p:cNvSpPr/>
            <p:nvPr/>
          </p:nvSpPr>
          <p:spPr>
            <a:xfrm>
              <a:off x="11653180" y="2180552"/>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2" name="Freeform 21">
              <a:extLst>
                <a:ext uri="{FF2B5EF4-FFF2-40B4-BE49-F238E27FC236}">
                  <a16:creationId xmlns:a16="http://schemas.microsoft.com/office/drawing/2014/main" id="{211CD629-C318-A848-BDDE-BBA9465EBF9D}"/>
                </a:ext>
              </a:extLst>
            </p:cNvPr>
            <p:cNvSpPr/>
            <p:nvPr/>
          </p:nvSpPr>
          <p:spPr>
            <a:xfrm>
              <a:off x="11653180" y="809039"/>
              <a:ext cx="538821" cy="1125373"/>
            </a:xfrm>
            <a:custGeom>
              <a:avLst/>
              <a:gdLst>
                <a:gd name="connsiteX0" fmla="*/ 538821 w 538821"/>
                <a:gd name="connsiteY0" fmla="*/ 0 h 1125373"/>
                <a:gd name="connsiteX1" fmla="*/ 538821 w 538821"/>
                <a:gd name="connsiteY1" fmla="*/ 1125373 h 1125373"/>
                <a:gd name="connsiteX2" fmla="*/ 451422 w 538821"/>
                <a:gd name="connsiteY2" fmla="*/ 1116562 h 1125373"/>
                <a:gd name="connsiteX3" fmla="*/ 0 w 538821"/>
                <a:gd name="connsiteY3" fmla="*/ 562686 h 1125373"/>
                <a:gd name="connsiteX4" fmla="*/ 451422 w 538821"/>
                <a:gd name="connsiteY4" fmla="*/ 8810 h 1125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1125373">
                  <a:moveTo>
                    <a:pt x="538821" y="0"/>
                  </a:moveTo>
                  <a:lnTo>
                    <a:pt x="538821" y="1125373"/>
                  </a:lnTo>
                  <a:lnTo>
                    <a:pt x="451422" y="1116562"/>
                  </a:lnTo>
                  <a:cubicBezTo>
                    <a:pt x="193796" y="1063844"/>
                    <a:pt x="0" y="835897"/>
                    <a:pt x="0" y="562686"/>
                  </a:cubicBezTo>
                  <a:cubicBezTo>
                    <a:pt x="0" y="289475"/>
                    <a:pt x="193796" y="61528"/>
                    <a:pt x="451422" y="881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3" name="Freeform 22">
              <a:extLst>
                <a:ext uri="{FF2B5EF4-FFF2-40B4-BE49-F238E27FC236}">
                  <a16:creationId xmlns:a16="http://schemas.microsoft.com/office/drawing/2014/main" id="{2A5AC1F8-1370-E946-977E-E4CFC6947BAB}"/>
                </a:ext>
              </a:extLst>
            </p:cNvPr>
            <p:cNvSpPr/>
            <p:nvPr/>
          </p:nvSpPr>
          <p:spPr>
            <a:xfrm>
              <a:off x="11653180" y="0"/>
              <a:ext cx="538821" cy="562898"/>
            </a:xfrm>
            <a:custGeom>
              <a:avLst/>
              <a:gdLst>
                <a:gd name="connsiteX0" fmla="*/ 21 w 538821"/>
                <a:gd name="connsiteY0" fmla="*/ 0 h 562898"/>
                <a:gd name="connsiteX1" fmla="*/ 538821 w 538821"/>
                <a:gd name="connsiteY1" fmla="*/ 0 h 562898"/>
                <a:gd name="connsiteX2" fmla="*/ 538821 w 538821"/>
                <a:gd name="connsiteY2" fmla="*/ 562898 h 562898"/>
                <a:gd name="connsiteX3" fmla="*/ 451422 w 538821"/>
                <a:gd name="connsiteY3" fmla="*/ 554087 h 562898"/>
                <a:gd name="connsiteX4" fmla="*/ 0 w 538821"/>
                <a:gd name="connsiteY4" fmla="*/ 211 h 562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821" h="562898">
                  <a:moveTo>
                    <a:pt x="21" y="0"/>
                  </a:moveTo>
                  <a:lnTo>
                    <a:pt x="538821" y="0"/>
                  </a:lnTo>
                  <a:lnTo>
                    <a:pt x="538821" y="562898"/>
                  </a:lnTo>
                  <a:lnTo>
                    <a:pt x="451422" y="554087"/>
                  </a:lnTo>
                  <a:cubicBezTo>
                    <a:pt x="193796" y="501369"/>
                    <a:pt x="0" y="273422"/>
                    <a:pt x="0" y="211"/>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 name="Title 1">
            <a:extLst>
              <a:ext uri="{FF2B5EF4-FFF2-40B4-BE49-F238E27FC236}">
                <a16:creationId xmlns:a16="http://schemas.microsoft.com/office/drawing/2014/main" id="{64CEE63B-B967-0A48-9623-2203767609F4}"/>
              </a:ext>
            </a:extLst>
          </p:cNvPr>
          <p:cNvSpPr>
            <a:spLocks noGrp="1"/>
          </p:cNvSpPr>
          <p:nvPr>
            <p:ph type="title"/>
          </p:nvPr>
        </p:nvSpPr>
        <p:spPr>
          <a:xfrm>
            <a:off x="423864" y="770892"/>
            <a:ext cx="2707487" cy="1389127"/>
          </a:xfrm>
        </p:spPr>
        <p:txBody>
          <a:bodyPr anchor="t"/>
          <a:lstStyle>
            <a:lvl1pPr>
              <a:defRPr sz="2400"/>
            </a:lvl1pPr>
          </a:lstStyle>
          <a:p>
            <a:r>
              <a:rPr lang="en-US" dirty="0"/>
              <a:t>Click to edit Master title style</a:t>
            </a:r>
          </a:p>
        </p:txBody>
      </p:sp>
      <p:sp>
        <p:nvSpPr>
          <p:cNvPr id="3" name="Picture Placeholder 2">
            <a:extLst>
              <a:ext uri="{FF2B5EF4-FFF2-40B4-BE49-F238E27FC236}">
                <a16:creationId xmlns:a16="http://schemas.microsoft.com/office/drawing/2014/main" id="{9211F680-28C8-FA44-9CD5-20709DA02EA0}"/>
              </a:ext>
            </a:extLst>
          </p:cNvPr>
          <p:cNvSpPr>
            <a:spLocks noGrp="1"/>
          </p:cNvSpPr>
          <p:nvPr>
            <p:ph type="pic" idx="1"/>
          </p:nvPr>
        </p:nvSpPr>
        <p:spPr>
          <a:xfrm>
            <a:off x="3917879" y="890819"/>
            <a:ext cx="4545102" cy="4870411"/>
          </a:xfrm>
          <a:solidFill>
            <a:schemeClr val="bg2"/>
          </a:solidFill>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CBD507CD-197E-BB4C-83A6-DA3FC97A22C2}"/>
              </a:ext>
            </a:extLst>
          </p:cNvPr>
          <p:cNvSpPr>
            <a:spLocks noGrp="1"/>
          </p:cNvSpPr>
          <p:nvPr>
            <p:ph type="body" sz="half" idx="2"/>
          </p:nvPr>
        </p:nvSpPr>
        <p:spPr>
          <a:xfrm>
            <a:off x="423864" y="2160019"/>
            <a:ext cx="2707487" cy="360121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a:extLst>
              <a:ext uri="{FF2B5EF4-FFF2-40B4-BE49-F238E27FC236}">
                <a16:creationId xmlns:a16="http://schemas.microsoft.com/office/drawing/2014/main" id="{059E00AC-DF6C-D548-8A06-D6269BDB0A41}"/>
              </a:ext>
            </a:extLst>
          </p:cNvPr>
          <p:cNvSpPr>
            <a:spLocks noGrp="1"/>
          </p:cNvSpPr>
          <p:nvPr>
            <p:ph type="dt" sz="half" idx="10"/>
          </p:nvPr>
        </p:nvSpPr>
        <p:spPr/>
        <p:txBody>
          <a:bodyPr/>
          <a:lstStyle/>
          <a:p>
            <a:fld id="{A5B0A250-5CC0-1746-B209-08E8B0DAE6AF}" type="datetimeFigureOut">
              <a:rPr lang="en-US" smtClean="0"/>
              <a:t>3/22/2023</a:t>
            </a:fld>
            <a:endParaRPr lang="en-US" dirty="0"/>
          </a:p>
        </p:txBody>
      </p:sp>
      <p:sp>
        <p:nvSpPr>
          <p:cNvPr id="6" name="Footer Placeholder 5">
            <a:extLst>
              <a:ext uri="{FF2B5EF4-FFF2-40B4-BE49-F238E27FC236}">
                <a16:creationId xmlns:a16="http://schemas.microsoft.com/office/drawing/2014/main" id="{F8ED113B-57D4-9A4F-BFE0-2A3963B425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20D9954-FA18-8948-AA52-21CED059476D}"/>
              </a:ext>
            </a:extLst>
          </p:cNvPr>
          <p:cNvSpPr>
            <a:spLocks noGrp="1"/>
          </p:cNvSpPr>
          <p:nvPr>
            <p:ph type="sldNum" sz="quarter" idx="12"/>
          </p:nvPr>
        </p:nvSpPr>
        <p:spPr/>
        <p:txBody>
          <a:bodyPr/>
          <a:lstStyle/>
          <a:p>
            <a:fld id="{49ABCAEC-7D34-E549-A96E-FCEDAADBE4B0}" type="slidenum">
              <a:rPr lang="en-US" smtClean="0"/>
              <a:t>‹#›</a:t>
            </a:fld>
            <a:endParaRPr lang="en-US"/>
          </a:p>
        </p:txBody>
      </p:sp>
      <p:cxnSp>
        <p:nvCxnSpPr>
          <p:cNvPr id="8" name="Straight Connector 7">
            <a:extLst>
              <a:ext uri="{FF2B5EF4-FFF2-40B4-BE49-F238E27FC236}">
                <a16:creationId xmlns:a16="http://schemas.microsoft.com/office/drawing/2014/main" id="{5E3EB25D-2379-5040-B990-1C99B0B7D931}"/>
              </a:ext>
            </a:extLst>
          </p:cNvPr>
          <p:cNvCxnSpPr>
            <a:cxnSpLocks/>
          </p:cNvCxnSpPr>
          <p:nvPr/>
        </p:nvCxnSpPr>
        <p:spPr>
          <a:xfrm>
            <a:off x="423863" y="6087110"/>
            <a:ext cx="8293758"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5671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theme" Target="../theme/theme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image" Target="../media/image1.jpg"/><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theme" Target="../theme/theme7.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0D98E2-86CE-4D4F-9F8F-17C83D19A271}"/>
              </a:ext>
            </a:extLst>
          </p:cNvPr>
          <p:cNvSpPr>
            <a:spLocks noGrp="1"/>
          </p:cNvSpPr>
          <p:nvPr>
            <p:ph type="title"/>
          </p:nvPr>
        </p:nvSpPr>
        <p:spPr>
          <a:xfrm>
            <a:off x="423864" y="770890"/>
            <a:ext cx="5501876" cy="1268984"/>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8804B4F2-48A4-A140-B59B-7A2ED9FD4653}"/>
              </a:ext>
            </a:extLst>
          </p:cNvPr>
          <p:cNvSpPr>
            <a:spLocks noGrp="1"/>
          </p:cNvSpPr>
          <p:nvPr>
            <p:ph type="body" idx="1"/>
          </p:nvPr>
        </p:nvSpPr>
        <p:spPr>
          <a:xfrm>
            <a:off x="423864" y="2160016"/>
            <a:ext cx="5501876" cy="36012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FCF4A7E-D5FF-BF48-8E01-8F46150ABFD5}"/>
              </a:ext>
            </a:extLst>
          </p:cNvPr>
          <p:cNvSpPr>
            <a:spLocks noGrp="1"/>
          </p:cNvSpPr>
          <p:nvPr>
            <p:ph type="dt" sz="half" idx="2"/>
          </p:nvPr>
        </p:nvSpPr>
        <p:spPr>
          <a:xfrm>
            <a:off x="425196" y="457203"/>
            <a:ext cx="2706154" cy="365125"/>
          </a:xfrm>
          <a:prstGeom prst="rect">
            <a:avLst/>
          </a:prstGeom>
        </p:spPr>
        <p:txBody>
          <a:bodyPr vert="horz" lIns="91440" tIns="45720" rIns="91440" bIns="45720" rtlCol="0" anchor="ctr"/>
          <a:lstStyle>
            <a:lvl1pPr algn="l">
              <a:defRPr sz="788" b="0" i="0">
                <a:solidFill>
                  <a:schemeClr val="tx1">
                    <a:tint val="75000"/>
                  </a:schemeClr>
                </a:solidFill>
                <a:latin typeface="+mn-lt"/>
              </a:defRPr>
            </a:lvl1pPr>
          </a:lstStyle>
          <a:p>
            <a:fld id="{A5B0A250-5CC0-1746-B209-08E8B0DAE6AF}" type="datetimeFigureOut">
              <a:rPr lang="en-US" smtClean="0"/>
              <a:pPr/>
              <a:t>3/22/2023</a:t>
            </a:fld>
            <a:endParaRPr lang="en-US" dirty="0"/>
          </a:p>
        </p:txBody>
      </p:sp>
      <p:sp>
        <p:nvSpPr>
          <p:cNvPr id="5" name="Footer Placeholder 4">
            <a:extLst>
              <a:ext uri="{FF2B5EF4-FFF2-40B4-BE49-F238E27FC236}">
                <a16:creationId xmlns:a16="http://schemas.microsoft.com/office/drawing/2014/main" id="{CA131757-5039-BF46-B47A-50DA8FFBC078}"/>
              </a:ext>
            </a:extLst>
          </p:cNvPr>
          <p:cNvSpPr>
            <a:spLocks noGrp="1"/>
          </p:cNvSpPr>
          <p:nvPr>
            <p:ph type="ftr" sz="quarter" idx="3"/>
          </p:nvPr>
        </p:nvSpPr>
        <p:spPr>
          <a:xfrm>
            <a:off x="423864" y="6141088"/>
            <a:ext cx="2706154" cy="365125"/>
          </a:xfrm>
          <a:prstGeom prst="rect">
            <a:avLst/>
          </a:prstGeom>
        </p:spPr>
        <p:txBody>
          <a:bodyPr vert="horz" lIns="91440" tIns="45720" rIns="91440" bIns="45720" rtlCol="0" anchor="ctr"/>
          <a:lstStyle>
            <a:lvl1pPr algn="l">
              <a:defRPr sz="788" b="0" i="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AA83FD16-4337-B940-905E-D20A26FD483A}"/>
              </a:ext>
            </a:extLst>
          </p:cNvPr>
          <p:cNvSpPr>
            <a:spLocks noGrp="1"/>
          </p:cNvSpPr>
          <p:nvPr>
            <p:ph type="sldNum" sz="quarter" idx="4"/>
          </p:nvPr>
        </p:nvSpPr>
        <p:spPr>
          <a:xfrm>
            <a:off x="8107259" y="6141088"/>
            <a:ext cx="610362" cy="365125"/>
          </a:xfrm>
          <a:prstGeom prst="rect">
            <a:avLst/>
          </a:prstGeom>
        </p:spPr>
        <p:txBody>
          <a:bodyPr vert="horz" lIns="91440" tIns="45720" rIns="91440" bIns="45720" rtlCol="0" anchor="ctr"/>
          <a:lstStyle>
            <a:lvl1pPr algn="r">
              <a:defRPr sz="788" b="0" i="0">
                <a:solidFill>
                  <a:schemeClr val="tx1">
                    <a:tint val="75000"/>
                  </a:schemeClr>
                </a:solidFill>
                <a:latin typeface="+mn-lt"/>
              </a:defRPr>
            </a:lvl1pPr>
          </a:lstStyle>
          <a:p>
            <a:fld id="{49ABCAEC-7D34-E549-A96E-FCEDAADBE4B0}" type="slidenum">
              <a:rPr lang="en-US" smtClean="0"/>
              <a:pPr/>
              <a:t>‹#›</a:t>
            </a:fld>
            <a:endParaRPr lang="en-US" dirty="0"/>
          </a:p>
        </p:txBody>
      </p:sp>
    </p:spTree>
    <p:extLst>
      <p:ext uri="{BB962C8B-B14F-4D97-AF65-F5344CB8AC3E}">
        <p14:creationId xmlns:p14="http://schemas.microsoft.com/office/powerpoint/2010/main" val="378154730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2" r:id="rId6"/>
    <p:sldLayoutId id="2147483688" r:id="rId7"/>
    <p:sldLayoutId id="2147483689" r:id="rId8"/>
    <p:sldLayoutId id="2147483690" r:id="rId9"/>
    <p:sldLayoutId id="2147483691" r:id="rId10"/>
    <p:sldLayoutId id="2147483693" r:id="rId11"/>
  </p:sldLayoutIdLst>
  <p:txStyles>
    <p:titleStyle>
      <a:lvl1pPr algn="l" defTabSz="685800" rtl="0" eaLnBrk="1" latinLnBrk="0" hangingPunct="1">
        <a:lnSpc>
          <a:spcPct val="100000"/>
        </a:lnSpc>
        <a:spcBef>
          <a:spcPct val="0"/>
        </a:spcBef>
        <a:buNone/>
        <a:defRPr sz="3000" b="1" i="0"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675"/>
        </a:spcBef>
        <a:buFont typeface="Arial" panose="020B0604020202020204" pitchFamily="34" charset="0"/>
        <a:buChar char="•"/>
        <a:defRPr sz="1800" b="0" i="0" kern="1200">
          <a:solidFill>
            <a:schemeClr val="tx1"/>
          </a:solidFill>
          <a:latin typeface="+mn-lt"/>
          <a:ea typeface="+mn-ea"/>
          <a:cs typeface="+mn-cs"/>
        </a:defRPr>
      </a:lvl1pPr>
      <a:lvl2pPr marL="514350" indent="-171450" algn="l" defTabSz="685800" rtl="0" eaLnBrk="1" latinLnBrk="0" hangingPunct="1">
        <a:lnSpc>
          <a:spcPct val="100000"/>
        </a:lnSpc>
        <a:spcBef>
          <a:spcPts val="675"/>
        </a:spcBef>
        <a:buFont typeface="Arial" panose="020B0604020202020204" pitchFamily="34" charset="0"/>
        <a:buChar char="•"/>
        <a:defRPr sz="1500" b="0" i="0" kern="1200">
          <a:solidFill>
            <a:schemeClr val="tx1"/>
          </a:solidFill>
          <a:latin typeface="+mn-lt"/>
          <a:ea typeface="+mn-ea"/>
          <a:cs typeface="+mn-cs"/>
        </a:defRPr>
      </a:lvl2pPr>
      <a:lvl3pPr marL="857250" indent="-171450" algn="l" defTabSz="685800" rtl="0" eaLnBrk="1" latinLnBrk="0" hangingPunct="1">
        <a:lnSpc>
          <a:spcPct val="100000"/>
        </a:lnSpc>
        <a:spcBef>
          <a:spcPts val="675"/>
        </a:spcBef>
        <a:buFont typeface="Arial" panose="020B0604020202020204" pitchFamily="34" charset="0"/>
        <a:buChar char="•"/>
        <a:defRPr sz="1350" b="0" i="0" kern="1200">
          <a:solidFill>
            <a:schemeClr val="tx1"/>
          </a:solidFill>
          <a:latin typeface="+mn-lt"/>
          <a:ea typeface="+mn-ea"/>
          <a:cs typeface="+mn-cs"/>
        </a:defRPr>
      </a:lvl3pPr>
      <a:lvl4pPr marL="1200150" indent="-171450" algn="l" defTabSz="685800" rtl="0" eaLnBrk="1" latinLnBrk="0" hangingPunct="1">
        <a:lnSpc>
          <a:spcPct val="100000"/>
        </a:lnSpc>
        <a:spcBef>
          <a:spcPts val="675"/>
        </a:spcBef>
        <a:buFont typeface="Arial" panose="020B0604020202020204" pitchFamily="34" charset="0"/>
        <a:buChar char="•"/>
        <a:defRPr sz="1200" b="0" i="0" kern="1200">
          <a:solidFill>
            <a:schemeClr val="tx1"/>
          </a:solidFill>
          <a:latin typeface="+mn-lt"/>
          <a:ea typeface="+mn-ea"/>
          <a:cs typeface="+mn-cs"/>
        </a:defRPr>
      </a:lvl4pPr>
      <a:lvl5pPr marL="1543050" indent="-171450" algn="l" defTabSz="685800" rtl="0" eaLnBrk="1" latinLnBrk="0" hangingPunct="1">
        <a:lnSpc>
          <a:spcPct val="100000"/>
        </a:lnSpc>
        <a:spcBef>
          <a:spcPts val="675"/>
        </a:spcBef>
        <a:buFont typeface="Arial" panose="020B0604020202020204" pitchFamily="34" charset="0"/>
        <a:buChar char="•"/>
        <a:defRPr sz="1050" b="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Placeholder 1"/>
          <p:cNvSpPr>
            <a:spLocks noGrp="1"/>
          </p:cNvSpPr>
          <p:nvPr>
            <p:ph type="title"/>
          </p:nvPr>
        </p:nvSpPr>
        <p:spPr>
          <a:xfrm>
            <a:off x="1793290" y="4372168"/>
            <a:ext cx="6512511" cy="1143000"/>
          </a:xfrm>
          <a:prstGeom prst="rect">
            <a:avLst/>
          </a:prstGeom>
          <a:effectLst/>
        </p:spPr>
        <p:txBody>
          <a:bodyPr vert="horz" lIns="91440" tIns="45720" rIns="91440" bIns="45720" rtlCol="0" anchor="t"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72202"/>
            <a:ext cx="2514600" cy="365125"/>
          </a:xfrm>
          <a:prstGeom prst="rect">
            <a:avLst/>
          </a:prstGeom>
        </p:spPr>
        <p:txBody>
          <a:bodyPr vert="horz" lIns="91440" tIns="45720" rIns="91440" bIns="45720" rtlCol="0" anchor="ctr"/>
          <a:lstStyle>
            <a:lvl1pPr algn="r">
              <a:defRPr sz="825" b="1">
                <a:solidFill>
                  <a:schemeClr val="tx1">
                    <a:lumMod val="50000"/>
                    <a:lumOff val="50000"/>
                  </a:schemeClr>
                </a:solidFill>
              </a:defRPr>
            </a:lvl1pPr>
          </a:lstStyle>
          <a:p>
            <a:fld id="{76482DC4-888E-4546-83A1-513CDD43F56B}" type="datetimeFigureOut">
              <a:rPr lang="en-US" smtClean="0"/>
              <a:t>3/22/2023</a:t>
            </a:fld>
            <a:endParaRPr lang="en-US"/>
          </a:p>
        </p:txBody>
      </p:sp>
      <p:sp>
        <p:nvSpPr>
          <p:cNvPr id="5" name="Footer Placeholder 4"/>
          <p:cNvSpPr>
            <a:spLocks noGrp="1"/>
          </p:cNvSpPr>
          <p:nvPr>
            <p:ph type="ftr" sz="quarter" idx="3"/>
          </p:nvPr>
        </p:nvSpPr>
        <p:spPr>
          <a:xfrm>
            <a:off x="457200" y="6172202"/>
            <a:ext cx="3352801" cy="365125"/>
          </a:xfrm>
          <a:prstGeom prst="rect">
            <a:avLst/>
          </a:prstGeom>
        </p:spPr>
        <p:txBody>
          <a:bodyPr vert="horz" lIns="91440" tIns="45720" rIns="91440" bIns="45720" rtlCol="0" anchor="ctr"/>
          <a:lstStyle>
            <a:lvl1pPr algn="l">
              <a:defRPr sz="825"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2"/>
            <a:ext cx="1828800" cy="365125"/>
          </a:xfrm>
          <a:prstGeom prst="rect">
            <a:avLst/>
          </a:prstGeom>
        </p:spPr>
        <p:txBody>
          <a:bodyPr vert="horz" lIns="91440" tIns="45720" rIns="91440" bIns="45720" rtlCol="0" anchor="ctr"/>
          <a:lstStyle>
            <a:lvl1pPr algn="ctr">
              <a:defRPr sz="900" b="1">
                <a:solidFill>
                  <a:schemeClr val="tx1">
                    <a:lumMod val="50000"/>
                    <a:lumOff val="50000"/>
                  </a:schemeClr>
                </a:solidFill>
              </a:defRPr>
            </a:lvl1pPr>
          </a:lstStyle>
          <a:p>
            <a:fld id="{59EA9F3A-EE9E-4B45-8779-EB4B0FB17F50}" type="slidenum">
              <a:rPr lang="en-US" smtClean="0"/>
              <a:t>‹#›</a:t>
            </a:fld>
            <a:endParaRPr lang="en-US"/>
          </a:p>
        </p:txBody>
      </p:sp>
    </p:spTree>
    <p:extLst>
      <p:ext uri="{BB962C8B-B14F-4D97-AF65-F5344CB8AC3E}">
        <p14:creationId xmlns:p14="http://schemas.microsoft.com/office/powerpoint/2010/main" val="399259740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marL="240030" indent="-240030" algn="r" defTabSz="685800" rtl="0" eaLnBrk="1" latinLnBrk="0" hangingPunct="1">
        <a:spcBef>
          <a:spcPct val="0"/>
        </a:spcBef>
        <a:buClr>
          <a:schemeClr val="accent6">
            <a:lumMod val="75000"/>
          </a:schemeClr>
        </a:buClr>
        <a:buSzPct val="128000"/>
        <a:buFont typeface="Georgia" pitchFamily="18" charset="0"/>
        <a:buChar char="*"/>
        <a:defRPr sz="345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71450" indent="-137160" algn="l" defTabSz="685800" rtl="0" eaLnBrk="1" latinLnBrk="0" hangingPunct="1">
        <a:spcBef>
          <a:spcPct val="20000"/>
        </a:spcBef>
        <a:spcAft>
          <a:spcPts val="225"/>
        </a:spcAft>
        <a:buClr>
          <a:schemeClr val="accent6">
            <a:lumMod val="75000"/>
          </a:schemeClr>
        </a:buClr>
        <a:buSzPct val="130000"/>
        <a:buFont typeface="Georgia" pitchFamily="18" charset="0"/>
        <a:buChar char="*"/>
        <a:defRPr sz="1650" kern="1200">
          <a:solidFill>
            <a:schemeClr val="tx1">
              <a:lumMod val="75000"/>
              <a:lumOff val="25000"/>
            </a:schemeClr>
          </a:solidFill>
          <a:latin typeface="+mn-lt"/>
          <a:ea typeface="+mn-ea"/>
          <a:cs typeface="+mn-cs"/>
        </a:defRPr>
      </a:lvl1pPr>
      <a:lvl2pPr marL="411480" indent="-137160" algn="l" defTabSz="685800" rtl="0" eaLnBrk="1" latinLnBrk="0" hangingPunct="1">
        <a:spcBef>
          <a:spcPct val="20000"/>
        </a:spcBef>
        <a:spcAft>
          <a:spcPts val="225"/>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2pPr>
      <a:lvl3pPr marL="617220" indent="-137160" algn="l" defTabSz="685800" rtl="0" eaLnBrk="1" latinLnBrk="0" hangingPunct="1">
        <a:spcBef>
          <a:spcPct val="20000"/>
        </a:spcBef>
        <a:spcAft>
          <a:spcPts val="225"/>
        </a:spcAft>
        <a:buClr>
          <a:schemeClr val="accent6">
            <a:lumMod val="75000"/>
          </a:schemeClr>
        </a:buClr>
        <a:buSzPct val="130000"/>
        <a:buFont typeface="Georgia" pitchFamily="18" charset="0"/>
        <a:buChar char="*"/>
        <a:defRPr sz="1350" kern="1200">
          <a:solidFill>
            <a:schemeClr val="tx1">
              <a:lumMod val="75000"/>
              <a:lumOff val="25000"/>
            </a:schemeClr>
          </a:solidFill>
          <a:latin typeface="+mn-lt"/>
          <a:ea typeface="+mn-ea"/>
          <a:cs typeface="+mn-cs"/>
        </a:defRPr>
      </a:lvl3pPr>
      <a:lvl4pPr marL="822960" indent="-137160" algn="l" defTabSz="685800" rtl="0" eaLnBrk="1" latinLnBrk="0" hangingPunct="1">
        <a:spcBef>
          <a:spcPct val="20000"/>
        </a:spcBef>
        <a:spcAft>
          <a:spcPts val="225"/>
        </a:spcAft>
        <a:buClr>
          <a:schemeClr val="accent6">
            <a:lumMod val="75000"/>
          </a:schemeClr>
        </a:buClr>
        <a:buSzPct val="130000"/>
        <a:buFont typeface="Georgia" pitchFamily="18" charset="0"/>
        <a:buChar char="*"/>
        <a:defRPr sz="1200" kern="1200">
          <a:solidFill>
            <a:schemeClr val="tx1">
              <a:lumMod val="75000"/>
              <a:lumOff val="25000"/>
            </a:schemeClr>
          </a:solidFill>
          <a:latin typeface="+mn-lt"/>
          <a:ea typeface="+mn-ea"/>
          <a:cs typeface="+mn-cs"/>
        </a:defRPr>
      </a:lvl4pPr>
      <a:lvl5pPr marL="1042416" indent="-137160" algn="l" defTabSz="685800" rtl="0" eaLnBrk="1" latinLnBrk="0" hangingPunct="1">
        <a:spcBef>
          <a:spcPct val="20000"/>
        </a:spcBef>
        <a:spcAft>
          <a:spcPts val="225"/>
        </a:spcAft>
        <a:buClr>
          <a:schemeClr val="accent6">
            <a:lumMod val="75000"/>
          </a:schemeClr>
        </a:buClr>
        <a:buSzPct val="130000"/>
        <a:buFont typeface="Georgia" pitchFamily="18" charset="0"/>
        <a:buChar char="*"/>
        <a:defRPr sz="1050" kern="1200">
          <a:solidFill>
            <a:schemeClr val="tx1">
              <a:lumMod val="75000"/>
              <a:lumOff val="25000"/>
            </a:schemeClr>
          </a:solidFill>
          <a:latin typeface="+mn-lt"/>
          <a:ea typeface="+mn-ea"/>
          <a:cs typeface="+mn-cs"/>
        </a:defRPr>
      </a:lvl5pPr>
      <a:lvl6pPr marL="1248156" indent="-137160" algn="l" defTabSz="685800" rtl="0" eaLnBrk="1" latinLnBrk="0" hangingPunct="1">
        <a:spcBef>
          <a:spcPct val="20000"/>
        </a:spcBef>
        <a:spcAft>
          <a:spcPts val="225"/>
        </a:spcAft>
        <a:buClr>
          <a:schemeClr val="accent6">
            <a:lumMod val="75000"/>
          </a:schemeClr>
        </a:buClr>
        <a:buSzPct val="130000"/>
        <a:buFont typeface="Georgia" pitchFamily="18" charset="0"/>
        <a:buChar char="*"/>
        <a:defRPr sz="1050" kern="1200">
          <a:solidFill>
            <a:schemeClr val="tx1">
              <a:lumMod val="75000"/>
              <a:lumOff val="25000"/>
            </a:schemeClr>
          </a:solidFill>
          <a:latin typeface="+mn-lt"/>
          <a:ea typeface="+mn-ea"/>
          <a:cs typeface="+mn-cs"/>
        </a:defRPr>
      </a:lvl6pPr>
      <a:lvl7pPr marL="1474470" indent="-137160" algn="l" defTabSz="685800" rtl="0" eaLnBrk="1" latinLnBrk="0" hangingPunct="1">
        <a:spcBef>
          <a:spcPct val="20000"/>
        </a:spcBef>
        <a:spcAft>
          <a:spcPts val="225"/>
        </a:spcAft>
        <a:buClr>
          <a:schemeClr val="accent6">
            <a:lumMod val="75000"/>
          </a:schemeClr>
        </a:buClr>
        <a:buSzPct val="130000"/>
        <a:buFont typeface="Georgia" pitchFamily="18" charset="0"/>
        <a:buChar char="*"/>
        <a:defRPr sz="1050" kern="1200">
          <a:solidFill>
            <a:schemeClr val="tx1">
              <a:lumMod val="75000"/>
              <a:lumOff val="25000"/>
            </a:schemeClr>
          </a:solidFill>
          <a:latin typeface="+mn-lt"/>
          <a:ea typeface="+mn-ea"/>
          <a:cs typeface="+mn-cs"/>
        </a:defRPr>
      </a:lvl7pPr>
      <a:lvl8pPr marL="1714500" indent="-137160" algn="l" defTabSz="685800" rtl="0" eaLnBrk="1" latinLnBrk="0" hangingPunct="1">
        <a:spcBef>
          <a:spcPct val="20000"/>
        </a:spcBef>
        <a:spcAft>
          <a:spcPts val="225"/>
        </a:spcAft>
        <a:buClr>
          <a:schemeClr val="accent6">
            <a:lumMod val="75000"/>
          </a:schemeClr>
        </a:buClr>
        <a:buSzPct val="130000"/>
        <a:buFont typeface="Georgia" pitchFamily="18" charset="0"/>
        <a:buChar char="*"/>
        <a:defRPr sz="1050" kern="1200">
          <a:solidFill>
            <a:schemeClr val="tx1">
              <a:lumMod val="75000"/>
              <a:lumOff val="25000"/>
            </a:schemeClr>
          </a:solidFill>
          <a:latin typeface="+mn-lt"/>
          <a:ea typeface="+mn-ea"/>
          <a:cs typeface="+mn-cs"/>
        </a:defRPr>
      </a:lvl8pPr>
      <a:lvl9pPr marL="1940814" indent="-137160" algn="l" defTabSz="685800" rtl="0" eaLnBrk="1" latinLnBrk="0" hangingPunct="1">
        <a:spcBef>
          <a:spcPct val="20000"/>
        </a:spcBef>
        <a:spcAft>
          <a:spcPts val="225"/>
        </a:spcAft>
        <a:buClr>
          <a:schemeClr val="accent6">
            <a:lumMod val="75000"/>
          </a:schemeClr>
        </a:buClr>
        <a:buSzPct val="130000"/>
        <a:buFont typeface="Georgia" pitchFamily="18"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9D7D24E-D3B6-4224-8733-856A1C5447D7}" type="datetimeFigureOut">
              <a:rPr lang="en-US" smtClean="0"/>
              <a:pPr/>
              <a:t>3/22/2023</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28932D5-8524-439F-860F-9432387AD940}" type="slidenum">
              <a:rPr lang="en-US" smtClean="0"/>
              <a:pPr/>
              <a:t>‹#›</a:t>
            </a:fld>
            <a:endParaRPr lang="en-US"/>
          </a:p>
        </p:txBody>
      </p:sp>
    </p:spTree>
    <p:extLst>
      <p:ext uri="{BB962C8B-B14F-4D97-AF65-F5344CB8AC3E}">
        <p14:creationId xmlns:p14="http://schemas.microsoft.com/office/powerpoint/2010/main" val="220573273"/>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ransition spd="slow">
    <p:cut thruBlk="1"/>
  </p:transition>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A280918-62F2-4FAF-7F54-4501A0DB4E6A}"/>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FD414E0-46D9-E1E9-0A28-7A30A470EACF}"/>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BCDF6E52-52B1-F3E7-AFBA-614B268D97E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DDB9C933-D5B1-42CF-A1A2-AB5AE0434DA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94339B12-7393-F4A7-65DC-7C5000B1052A}"/>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BC563F0-23DD-4546-87F4-EB2DE902B8A1}" type="slidenum">
              <a:rPr lang="en-US" altLang="en-US"/>
              <a:pPr/>
              <a:t>‹#›</a:t>
            </a:fld>
            <a:endParaRPr lang="en-US" altLang="en-US"/>
          </a:p>
        </p:txBody>
      </p:sp>
    </p:spTree>
    <p:extLst>
      <p:ext uri="{BB962C8B-B14F-4D97-AF65-F5344CB8AC3E}">
        <p14:creationId xmlns:p14="http://schemas.microsoft.com/office/powerpoint/2010/main" val="354146681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583623-70A6-4B8D-8E90-7ED0BC21FB77}" type="datetimeFigureOut">
              <a:rPr lang="en-US" smtClean="0"/>
              <a:pPr/>
              <a:t>3/22/2023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53BD42-B077-490D-AD22-40F451430404}" type="slidenum">
              <a:rPr lang="en-US" smtClean="0"/>
              <a:pPr/>
              <a:t>‹#›</a:t>
            </a:fld>
            <a:endParaRPr lang="en-US"/>
          </a:p>
        </p:txBody>
      </p:sp>
    </p:spTree>
    <p:extLst>
      <p:ext uri="{BB962C8B-B14F-4D97-AF65-F5344CB8AC3E}">
        <p14:creationId xmlns:p14="http://schemas.microsoft.com/office/powerpoint/2010/main" val="831059219"/>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31425" y="1532967"/>
            <a:ext cx="5760300" cy="9076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1"/>
              </a:buClr>
              <a:buSzPts val="3000"/>
              <a:buFont typeface="Oswald"/>
              <a:buNone/>
              <a:defRPr sz="3000" b="1">
                <a:solidFill>
                  <a:schemeClr val="accent1"/>
                </a:solidFill>
                <a:latin typeface="Oswald"/>
                <a:ea typeface="Oswald"/>
                <a:cs typeface="Oswald"/>
                <a:sym typeface="Oswald"/>
              </a:defRPr>
            </a:lvl1pPr>
            <a:lvl2pPr lvl="1">
              <a:spcBef>
                <a:spcPts val="0"/>
              </a:spcBef>
              <a:spcAft>
                <a:spcPts val="0"/>
              </a:spcAft>
              <a:buClr>
                <a:schemeClr val="accent1"/>
              </a:buClr>
              <a:buSzPts val="3000"/>
              <a:buFont typeface="Oswald"/>
              <a:buNone/>
              <a:defRPr sz="3000" b="1">
                <a:solidFill>
                  <a:schemeClr val="accent1"/>
                </a:solidFill>
                <a:latin typeface="Oswald"/>
                <a:ea typeface="Oswald"/>
                <a:cs typeface="Oswald"/>
                <a:sym typeface="Oswald"/>
              </a:defRPr>
            </a:lvl2pPr>
            <a:lvl3pPr lvl="2">
              <a:spcBef>
                <a:spcPts val="0"/>
              </a:spcBef>
              <a:spcAft>
                <a:spcPts val="0"/>
              </a:spcAft>
              <a:buClr>
                <a:schemeClr val="accent1"/>
              </a:buClr>
              <a:buSzPts val="3000"/>
              <a:buFont typeface="Oswald"/>
              <a:buNone/>
              <a:defRPr sz="3000" b="1">
                <a:solidFill>
                  <a:schemeClr val="accent1"/>
                </a:solidFill>
                <a:latin typeface="Oswald"/>
                <a:ea typeface="Oswald"/>
                <a:cs typeface="Oswald"/>
                <a:sym typeface="Oswald"/>
              </a:defRPr>
            </a:lvl3pPr>
            <a:lvl4pPr lvl="3">
              <a:spcBef>
                <a:spcPts val="0"/>
              </a:spcBef>
              <a:spcAft>
                <a:spcPts val="0"/>
              </a:spcAft>
              <a:buClr>
                <a:schemeClr val="accent1"/>
              </a:buClr>
              <a:buSzPts val="3000"/>
              <a:buFont typeface="Oswald"/>
              <a:buNone/>
              <a:defRPr sz="3000" b="1">
                <a:solidFill>
                  <a:schemeClr val="accent1"/>
                </a:solidFill>
                <a:latin typeface="Oswald"/>
                <a:ea typeface="Oswald"/>
                <a:cs typeface="Oswald"/>
                <a:sym typeface="Oswald"/>
              </a:defRPr>
            </a:lvl4pPr>
            <a:lvl5pPr lvl="4">
              <a:spcBef>
                <a:spcPts val="0"/>
              </a:spcBef>
              <a:spcAft>
                <a:spcPts val="0"/>
              </a:spcAft>
              <a:buClr>
                <a:schemeClr val="accent1"/>
              </a:buClr>
              <a:buSzPts val="3000"/>
              <a:buFont typeface="Oswald"/>
              <a:buNone/>
              <a:defRPr sz="3000" b="1">
                <a:solidFill>
                  <a:schemeClr val="accent1"/>
                </a:solidFill>
                <a:latin typeface="Oswald"/>
                <a:ea typeface="Oswald"/>
                <a:cs typeface="Oswald"/>
                <a:sym typeface="Oswald"/>
              </a:defRPr>
            </a:lvl5pPr>
            <a:lvl6pPr lvl="5">
              <a:spcBef>
                <a:spcPts val="0"/>
              </a:spcBef>
              <a:spcAft>
                <a:spcPts val="0"/>
              </a:spcAft>
              <a:buClr>
                <a:schemeClr val="accent1"/>
              </a:buClr>
              <a:buSzPts val="3000"/>
              <a:buFont typeface="Oswald"/>
              <a:buNone/>
              <a:defRPr sz="3000" b="1">
                <a:solidFill>
                  <a:schemeClr val="accent1"/>
                </a:solidFill>
                <a:latin typeface="Oswald"/>
                <a:ea typeface="Oswald"/>
                <a:cs typeface="Oswald"/>
                <a:sym typeface="Oswald"/>
              </a:defRPr>
            </a:lvl6pPr>
            <a:lvl7pPr lvl="6">
              <a:spcBef>
                <a:spcPts val="0"/>
              </a:spcBef>
              <a:spcAft>
                <a:spcPts val="0"/>
              </a:spcAft>
              <a:buClr>
                <a:schemeClr val="accent1"/>
              </a:buClr>
              <a:buSzPts val="3000"/>
              <a:buFont typeface="Oswald"/>
              <a:buNone/>
              <a:defRPr sz="3000" b="1">
                <a:solidFill>
                  <a:schemeClr val="accent1"/>
                </a:solidFill>
                <a:latin typeface="Oswald"/>
                <a:ea typeface="Oswald"/>
                <a:cs typeface="Oswald"/>
                <a:sym typeface="Oswald"/>
              </a:defRPr>
            </a:lvl7pPr>
            <a:lvl8pPr lvl="7">
              <a:spcBef>
                <a:spcPts val="0"/>
              </a:spcBef>
              <a:spcAft>
                <a:spcPts val="0"/>
              </a:spcAft>
              <a:buClr>
                <a:schemeClr val="accent1"/>
              </a:buClr>
              <a:buSzPts val="3000"/>
              <a:buFont typeface="Oswald"/>
              <a:buNone/>
              <a:defRPr sz="3000" b="1">
                <a:solidFill>
                  <a:schemeClr val="accent1"/>
                </a:solidFill>
                <a:latin typeface="Oswald"/>
                <a:ea typeface="Oswald"/>
                <a:cs typeface="Oswald"/>
                <a:sym typeface="Oswald"/>
              </a:defRPr>
            </a:lvl8pPr>
            <a:lvl9pPr lvl="8">
              <a:spcBef>
                <a:spcPts val="0"/>
              </a:spcBef>
              <a:spcAft>
                <a:spcPts val="0"/>
              </a:spcAft>
              <a:buClr>
                <a:schemeClr val="accent1"/>
              </a:buClr>
              <a:buSzPts val="3000"/>
              <a:buFont typeface="Oswald"/>
              <a:buNone/>
              <a:defRPr sz="3000" b="1">
                <a:solidFill>
                  <a:schemeClr val="accent1"/>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1031425" y="2369500"/>
            <a:ext cx="5760300" cy="33616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accent3"/>
              </a:buClr>
              <a:buSzPts val="2000"/>
              <a:buFont typeface="Roboto Condensed"/>
              <a:buChar char="»"/>
              <a:defRPr sz="2000">
                <a:solidFill>
                  <a:schemeClr val="dk2"/>
                </a:solidFill>
                <a:latin typeface="Roboto Condensed"/>
                <a:ea typeface="Roboto Condensed"/>
                <a:cs typeface="Roboto Condensed"/>
                <a:sym typeface="Roboto Condensed"/>
              </a:defRPr>
            </a:lvl1pPr>
            <a:lvl2pPr marL="914400" lvl="1" indent="-355600">
              <a:spcBef>
                <a:spcPts val="0"/>
              </a:spcBef>
              <a:spcAft>
                <a:spcPts val="0"/>
              </a:spcAft>
              <a:buClr>
                <a:schemeClr val="accent3"/>
              </a:buClr>
              <a:buSzPts val="2000"/>
              <a:buFont typeface="Roboto Condensed"/>
              <a:buChar char="⋄"/>
              <a:defRPr sz="2000">
                <a:solidFill>
                  <a:schemeClr val="dk2"/>
                </a:solidFill>
                <a:latin typeface="Roboto Condensed"/>
                <a:ea typeface="Roboto Condensed"/>
                <a:cs typeface="Roboto Condensed"/>
                <a:sym typeface="Roboto Condensed"/>
              </a:defRPr>
            </a:lvl2pPr>
            <a:lvl3pPr marL="1371600" lvl="2" indent="-355600">
              <a:spcBef>
                <a:spcPts val="0"/>
              </a:spcBef>
              <a:spcAft>
                <a:spcPts val="0"/>
              </a:spcAft>
              <a:buClr>
                <a:schemeClr val="accent3"/>
              </a:buClr>
              <a:buSzPts val="2000"/>
              <a:buFont typeface="Roboto Condensed"/>
              <a:buChar char="⋄"/>
              <a:defRPr sz="2000">
                <a:solidFill>
                  <a:schemeClr val="dk2"/>
                </a:solidFill>
                <a:latin typeface="Roboto Condensed"/>
                <a:ea typeface="Roboto Condensed"/>
                <a:cs typeface="Roboto Condensed"/>
                <a:sym typeface="Roboto Condensed"/>
              </a:defRPr>
            </a:lvl3pPr>
            <a:lvl4pPr marL="1828800" lvl="3" indent="-355600">
              <a:spcBef>
                <a:spcPts val="0"/>
              </a:spcBef>
              <a:spcAft>
                <a:spcPts val="0"/>
              </a:spcAft>
              <a:buClr>
                <a:schemeClr val="dk2"/>
              </a:buClr>
              <a:buSzPts val="2000"/>
              <a:buFont typeface="Roboto Condensed"/>
              <a:buChar char="⋄"/>
              <a:defRPr sz="2000">
                <a:solidFill>
                  <a:schemeClr val="dk2"/>
                </a:solidFill>
                <a:latin typeface="Roboto Condensed"/>
                <a:ea typeface="Roboto Condensed"/>
                <a:cs typeface="Roboto Condensed"/>
                <a:sym typeface="Roboto Condensed"/>
              </a:defRPr>
            </a:lvl4pPr>
            <a:lvl5pPr marL="2286000" lvl="4" indent="-355600">
              <a:spcBef>
                <a:spcPts val="0"/>
              </a:spcBef>
              <a:spcAft>
                <a:spcPts val="0"/>
              </a:spcAft>
              <a:buClr>
                <a:schemeClr val="dk2"/>
              </a:buClr>
              <a:buSzPts val="2000"/>
              <a:buFont typeface="Roboto Condensed"/>
              <a:buChar char="⋄"/>
              <a:defRPr sz="2000">
                <a:solidFill>
                  <a:schemeClr val="dk2"/>
                </a:solidFill>
                <a:latin typeface="Roboto Condensed"/>
                <a:ea typeface="Roboto Condensed"/>
                <a:cs typeface="Roboto Condensed"/>
                <a:sym typeface="Roboto Condensed"/>
              </a:defRPr>
            </a:lvl5pPr>
            <a:lvl6pPr marL="2743200" lvl="5" indent="-355600">
              <a:spcBef>
                <a:spcPts val="0"/>
              </a:spcBef>
              <a:spcAft>
                <a:spcPts val="0"/>
              </a:spcAft>
              <a:buClr>
                <a:schemeClr val="dk2"/>
              </a:buClr>
              <a:buSzPts val="2000"/>
              <a:buFont typeface="Roboto Condensed"/>
              <a:buChar char="⋄"/>
              <a:defRPr sz="2000">
                <a:solidFill>
                  <a:schemeClr val="dk2"/>
                </a:solidFill>
                <a:latin typeface="Roboto Condensed"/>
                <a:ea typeface="Roboto Condensed"/>
                <a:cs typeface="Roboto Condensed"/>
                <a:sym typeface="Roboto Condensed"/>
              </a:defRPr>
            </a:lvl6pPr>
            <a:lvl7pPr marL="3200400" lvl="6" indent="-355600">
              <a:spcBef>
                <a:spcPts val="0"/>
              </a:spcBef>
              <a:spcAft>
                <a:spcPts val="0"/>
              </a:spcAft>
              <a:buClr>
                <a:schemeClr val="dk2"/>
              </a:buClr>
              <a:buSzPts val="2000"/>
              <a:buFont typeface="Roboto Condensed"/>
              <a:buChar char="●"/>
              <a:defRPr sz="2000">
                <a:solidFill>
                  <a:schemeClr val="dk2"/>
                </a:solidFill>
                <a:latin typeface="Roboto Condensed"/>
                <a:ea typeface="Roboto Condensed"/>
                <a:cs typeface="Roboto Condensed"/>
                <a:sym typeface="Roboto Condensed"/>
              </a:defRPr>
            </a:lvl7pPr>
            <a:lvl8pPr marL="3657600" lvl="7" indent="-355600">
              <a:spcBef>
                <a:spcPts val="0"/>
              </a:spcBef>
              <a:spcAft>
                <a:spcPts val="0"/>
              </a:spcAft>
              <a:buClr>
                <a:schemeClr val="dk2"/>
              </a:buClr>
              <a:buSzPts val="2000"/>
              <a:buFont typeface="Roboto Condensed"/>
              <a:buChar char="○"/>
              <a:defRPr sz="2000">
                <a:solidFill>
                  <a:schemeClr val="dk2"/>
                </a:solidFill>
                <a:latin typeface="Roboto Condensed"/>
                <a:ea typeface="Roboto Condensed"/>
                <a:cs typeface="Roboto Condensed"/>
                <a:sym typeface="Roboto Condensed"/>
              </a:defRPr>
            </a:lvl8pPr>
            <a:lvl9pPr marL="4114800" lvl="8" indent="-355600">
              <a:spcBef>
                <a:spcPts val="0"/>
              </a:spcBef>
              <a:spcAft>
                <a:spcPts val="0"/>
              </a:spcAft>
              <a:buClr>
                <a:schemeClr val="dk2"/>
              </a:buClr>
              <a:buSzPts val="2000"/>
              <a:buFont typeface="Roboto Condensed"/>
              <a:buChar char="■"/>
              <a:defRPr sz="2000">
                <a:solidFill>
                  <a:schemeClr val="dk2"/>
                </a:solidFill>
                <a:latin typeface="Roboto Condensed"/>
                <a:ea typeface="Roboto Condensed"/>
                <a:cs typeface="Roboto Condensed"/>
                <a:sym typeface="Roboto Condensed"/>
              </a:defRPr>
            </a:lvl9pPr>
          </a:lstStyle>
          <a:p>
            <a:endParaRPr/>
          </a:p>
        </p:txBody>
      </p:sp>
      <p:sp>
        <p:nvSpPr>
          <p:cNvPr id="8" name="Google Shape;8;p1"/>
          <p:cNvSpPr txBox="1">
            <a:spLocks noGrp="1"/>
          </p:cNvSpPr>
          <p:nvPr>
            <p:ph type="sldNum" idx="12"/>
          </p:nvPr>
        </p:nvSpPr>
        <p:spPr>
          <a:xfrm>
            <a:off x="8556784" y="1"/>
            <a:ext cx="548700" cy="524800"/>
          </a:xfrm>
          <a:prstGeom prst="rect">
            <a:avLst/>
          </a:prstGeom>
          <a:noFill/>
          <a:ln>
            <a:noFill/>
          </a:ln>
        </p:spPr>
        <p:txBody>
          <a:bodyPr spcFirstLastPara="1" wrap="square" lIns="91425" tIns="91425" rIns="91425" bIns="91425" anchor="t" anchorCtr="0">
            <a:noAutofit/>
          </a:bodyPr>
          <a:lstStyle>
            <a:lvl1pPr lvl="0" algn="r">
              <a:buNone/>
              <a:defRPr sz="1300">
                <a:solidFill>
                  <a:schemeClr val="accent2"/>
                </a:solidFill>
                <a:latin typeface="Roboto Condensed"/>
                <a:ea typeface="Roboto Condensed"/>
                <a:cs typeface="Roboto Condensed"/>
                <a:sym typeface="Roboto Condensed"/>
              </a:defRPr>
            </a:lvl1pPr>
            <a:lvl2pPr lvl="1" algn="r">
              <a:buNone/>
              <a:defRPr sz="1300">
                <a:solidFill>
                  <a:schemeClr val="accent2"/>
                </a:solidFill>
                <a:latin typeface="Roboto Condensed"/>
                <a:ea typeface="Roboto Condensed"/>
                <a:cs typeface="Roboto Condensed"/>
                <a:sym typeface="Roboto Condensed"/>
              </a:defRPr>
            </a:lvl2pPr>
            <a:lvl3pPr lvl="2" algn="r">
              <a:buNone/>
              <a:defRPr sz="1300">
                <a:solidFill>
                  <a:schemeClr val="accent2"/>
                </a:solidFill>
                <a:latin typeface="Roboto Condensed"/>
                <a:ea typeface="Roboto Condensed"/>
                <a:cs typeface="Roboto Condensed"/>
                <a:sym typeface="Roboto Condensed"/>
              </a:defRPr>
            </a:lvl3pPr>
            <a:lvl4pPr lvl="3" algn="r">
              <a:buNone/>
              <a:defRPr sz="1300">
                <a:solidFill>
                  <a:schemeClr val="accent2"/>
                </a:solidFill>
                <a:latin typeface="Roboto Condensed"/>
                <a:ea typeface="Roboto Condensed"/>
                <a:cs typeface="Roboto Condensed"/>
                <a:sym typeface="Roboto Condensed"/>
              </a:defRPr>
            </a:lvl4pPr>
            <a:lvl5pPr lvl="4" algn="r">
              <a:buNone/>
              <a:defRPr sz="1300">
                <a:solidFill>
                  <a:schemeClr val="accent2"/>
                </a:solidFill>
                <a:latin typeface="Roboto Condensed"/>
                <a:ea typeface="Roboto Condensed"/>
                <a:cs typeface="Roboto Condensed"/>
                <a:sym typeface="Roboto Condensed"/>
              </a:defRPr>
            </a:lvl5pPr>
            <a:lvl6pPr lvl="5" algn="r">
              <a:buNone/>
              <a:defRPr sz="1300">
                <a:solidFill>
                  <a:schemeClr val="accent2"/>
                </a:solidFill>
                <a:latin typeface="Roboto Condensed"/>
                <a:ea typeface="Roboto Condensed"/>
                <a:cs typeface="Roboto Condensed"/>
                <a:sym typeface="Roboto Condensed"/>
              </a:defRPr>
            </a:lvl6pPr>
            <a:lvl7pPr lvl="6" algn="r">
              <a:buNone/>
              <a:defRPr sz="1300">
                <a:solidFill>
                  <a:schemeClr val="accent2"/>
                </a:solidFill>
                <a:latin typeface="Roboto Condensed"/>
                <a:ea typeface="Roboto Condensed"/>
                <a:cs typeface="Roboto Condensed"/>
                <a:sym typeface="Roboto Condensed"/>
              </a:defRPr>
            </a:lvl7pPr>
            <a:lvl8pPr lvl="7" algn="r">
              <a:buNone/>
              <a:defRPr sz="1300">
                <a:solidFill>
                  <a:schemeClr val="accent2"/>
                </a:solidFill>
                <a:latin typeface="Roboto Condensed"/>
                <a:ea typeface="Roboto Condensed"/>
                <a:cs typeface="Roboto Condensed"/>
                <a:sym typeface="Roboto Condensed"/>
              </a:defRPr>
            </a:lvl8pPr>
            <a:lvl9pPr lvl="8" algn="r">
              <a:buNone/>
              <a:defRPr sz="1300">
                <a:solidFill>
                  <a:schemeClr val="accent2"/>
                </a:solidFill>
                <a:latin typeface="Roboto Condensed"/>
                <a:ea typeface="Roboto Condensed"/>
                <a:cs typeface="Roboto Condensed"/>
                <a:sym typeface="Roboto Condensed"/>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76275462"/>
      </p:ext>
    </p:extLst>
  </p:cSld>
  <p:clrMap bg1="lt1" tx1="dk1" bg2="dk2" tx2="lt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a:blip r:embed="rId12">
            <a:alphaModFix amt="62000"/>
          </a:blip>
          <a:stretch>
            <a:fillRect/>
          </a:stretch>
        </a:blipFill>
        <a:effectLst/>
      </p:bgPr>
    </p:bg>
    <p:spTree>
      <p:nvGrpSpPr>
        <p:cNvPr id="1" name="Shape 80"/>
        <p:cNvGrpSpPr/>
        <p:nvPr/>
      </p:nvGrpSpPr>
      <p:grpSpPr>
        <a:xfrm>
          <a:off x="0" y="0"/>
          <a:ext cx="0" cy="0"/>
          <a:chOff x="0" y="0"/>
          <a:chExt cx="0" cy="0"/>
        </a:xfrm>
      </p:grpSpPr>
      <p:sp>
        <p:nvSpPr>
          <p:cNvPr id="81" name="Google Shape;81;p1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1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 name="Google Shape;83;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4" name="Google Shape;84;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350" b="0" i="0" u="none" strike="noStrike" cap="none">
                <a:solidFill>
                  <a:schemeClr val="dk1"/>
                </a:solidFill>
                <a:latin typeface="Calibri"/>
                <a:ea typeface="Calibri"/>
                <a:cs typeface="Calibri"/>
                <a:sym typeface="Calibri"/>
              </a:defRPr>
            </a:lvl9pPr>
          </a:lstStyle>
          <a:p>
            <a:endParaRPr/>
          </a:p>
        </p:txBody>
      </p:sp>
      <p:sp>
        <p:nvSpPr>
          <p:cNvPr id="85" name="Google Shape;85;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888888"/>
              </a:buClr>
              <a:buSzPts val="1200"/>
              <a:buFont typeface="Arial"/>
              <a:buNone/>
              <a:defRPr sz="900" b="0" i="0" u="none" strike="noStrike" cap="none">
                <a:solidFill>
                  <a:srgbClr val="888888"/>
                </a:solidFill>
                <a:latin typeface="Arial"/>
                <a:ea typeface="Arial"/>
                <a:cs typeface="Arial"/>
                <a:sym typeface="Arial"/>
              </a:defRPr>
            </a:lvl9pPr>
          </a:lstStyle>
          <a:p>
            <a:fld id="{00000000-1234-1234-1234-123412341234}" type="slidenum">
              <a:rPr lang="vi-VN" smtClean="0"/>
              <a:pPr/>
              <a:t>‹#›</a:t>
            </a:fld>
            <a:endParaRPr lang="vi-VN"/>
          </a:p>
        </p:txBody>
      </p:sp>
    </p:spTree>
    <p:extLst>
      <p:ext uri="{BB962C8B-B14F-4D97-AF65-F5344CB8AC3E}">
        <p14:creationId xmlns:p14="http://schemas.microsoft.com/office/powerpoint/2010/main" val="4037149167"/>
      </p:ext>
    </p:extLst>
  </p:cSld>
  <p:clrMap bg1="lt1" tx1="dk1" bg2="dk2" tx2="lt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65.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g"/><Relationship Id="rId1" Type="http://schemas.openxmlformats.org/officeDocument/2006/relationships/slideLayout" Target="../slideLayouts/slideLayout4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5.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4.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4.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5.png"/><Relationship Id="rId7" Type="http://schemas.openxmlformats.org/officeDocument/2006/relationships/diagramData" Target="../diagrams/data1.xml"/><Relationship Id="rId12"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4.xml"/><Relationship Id="rId6" Type="http://schemas.openxmlformats.org/officeDocument/2006/relationships/image" Target="../media/image7.jpeg"/><Relationship Id="rId11" Type="http://schemas.microsoft.com/office/2007/relationships/diagramDrawing" Target="../diagrams/drawing1.xml"/><Relationship Id="rId5" Type="http://schemas.openxmlformats.org/officeDocument/2006/relationships/image" Target="../media/image6.jpeg"/><Relationship Id="rId10" Type="http://schemas.openxmlformats.org/officeDocument/2006/relationships/diagramColors" Target="../diagrams/colors1.xml"/><Relationship Id="rId4" Type="http://schemas.openxmlformats.org/officeDocument/2006/relationships/image" Target="../media/image8.png"/><Relationship Id="rId9"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1" descr="Colored pencils inside a pencil holder which is on top of a wood table">
            <a:extLst>
              <a:ext uri="{FF2B5EF4-FFF2-40B4-BE49-F238E27FC236}">
                <a16:creationId xmlns:a16="http://schemas.microsoft.com/office/drawing/2014/main" id="{35660FAD-6B2B-2625-77F0-9054E69636E9}"/>
              </a:ext>
            </a:extLst>
          </p:cNvPr>
          <p:cNvPicPr>
            <a:picLocks noChangeAspect="1"/>
          </p:cNvPicPr>
          <p:nvPr/>
        </p:nvPicPr>
        <p:blipFill rotWithShape="1">
          <a:blip r:embed="rId2"/>
          <a:srcRect t="15709" r="-1" b="-1"/>
          <a:stretch/>
        </p:blipFill>
        <p:spPr>
          <a:xfrm>
            <a:off x="-1" y="857250"/>
            <a:ext cx="9141714" cy="5143500"/>
          </a:xfrm>
          <a:prstGeom prst="rect">
            <a:avLst/>
          </a:prstGeom>
        </p:spPr>
      </p:pic>
      <p:sp>
        <p:nvSpPr>
          <p:cNvPr id="2" name="TextBox 1">
            <a:extLst>
              <a:ext uri="{FF2B5EF4-FFF2-40B4-BE49-F238E27FC236}">
                <a16:creationId xmlns:a16="http://schemas.microsoft.com/office/drawing/2014/main" id="{A49C174C-DFCE-E876-96D3-0E514D561EBE}"/>
              </a:ext>
            </a:extLst>
          </p:cNvPr>
          <p:cNvSpPr txBox="1"/>
          <p:nvPr/>
        </p:nvSpPr>
        <p:spPr>
          <a:xfrm>
            <a:off x="-258418" y="1870482"/>
            <a:ext cx="9660835" cy="661207"/>
          </a:xfrm>
          <a:prstGeom prst="rect">
            <a:avLst/>
          </a:prstGeom>
          <a:noFill/>
        </p:spPr>
        <p:txBody>
          <a:bodyPr wrap="square" rtlCol="0">
            <a:spAutoFit/>
          </a:bodyPr>
          <a:lstStyle/>
          <a:p>
            <a:pPr algn="ctr" defTabSz="685800">
              <a:lnSpc>
                <a:spcPct val="150000"/>
              </a:lnSpc>
            </a:pPr>
            <a:r>
              <a:rPr lang="en-US" sz="2700" b="1" dirty="0">
                <a:latin typeface="Times New Roman"/>
              </a:rPr>
              <a:t>CHƯƠNG III: DÒNG ĐIỆN TRONG CÁC MÔI TRƯỜNG</a:t>
            </a:r>
          </a:p>
        </p:txBody>
      </p:sp>
      <p:sp>
        <p:nvSpPr>
          <p:cNvPr id="3" name="TextBox 2">
            <a:extLst>
              <a:ext uri="{FF2B5EF4-FFF2-40B4-BE49-F238E27FC236}">
                <a16:creationId xmlns:a16="http://schemas.microsoft.com/office/drawing/2014/main" id="{30A6AA12-378D-1149-7EFC-A4093060C267}"/>
              </a:ext>
            </a:extLst>
          </p:cNvPr>
          <p:cNvSpPr txBox="1"/>
          <p:nvPr/>
        </p:nvSpPr>
        <p:spPr>
          <a:xfrm>
            <a:off x="339918" y="2817600"/>
            <a:ext cx="8464164" cy="1477328"/>
          </a:xfrm>
          <a:prstGeom prst="rect">
            <a:avLst/>
          </a:prstGeom>
          <a:noFill/>
        </p:spPr>
        <p:txBody>
          <a:bodyPr wrap="square">
            <a:spAutoFit/>
          </a:bodyPr>
          <a:lstStyle/>
          <a:p>
            <a:pPr algn="ctr" defTabSz="685800">
              <a:lnSpc>
                <a:spcPct val="150000"/>
              </a:lnSpc>
            </a:pPr>
            <a:r>
              <a:rPr lang="en-US" sz="3000" b="1" dirty="0" smtClean="0">
                <a:latin typeface="Times New Roman"/>
              </a:rPr>
              <a:t>BÀI </a:t>
            </a:r>
            <a:r>
              <a:rPr lang="en-US" sz="3000" b="1" dirty="0">
                <a:latin typeface="Times New Roman"/>
              </a:rPr>
              <a:t>13: </a:t>
            </a:r>
          </a:p>
          <a:p>
            <a:pPr algn="ctr" defTabSz="685800">
              <a:lnSpc>
                <a:spcPct val="150000"/>
              </a:lnSpc>
            </a:pPr>
            <a:r>
              <a:rPr lang="en-US" sz="3000" b="1" dirty="0">
                <a:latin typeface="Times New Roman"/>
              </a:rPr>
              <a:t>DÒNG ĐIỆN TRONG KIM LOẠI</a:t>
            </a:r>
          </a:p>
        </p:txBody>
      </p:sp>
    </p:spTree>
    <p:extLst>
      <p:ext uri="{BB962C8B-B14F-4D97-AF65-F5344CB8AC3E}">
        <p14:creationId xmlns:p14="http://schemas.microsoft.com/office/powerpoint/2010/main" val="1671552070"/>
      </p:ext>
    </p:extLst>
  </p:cSld>
  <p:clrMapOvr>
    <a:masterClrMapping/>
  </p:clrMapOvr>
  <p:transition spd="slow">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376"/>
        <p:cNvGrpSpPr/>
        <p:nvPr/>
      </p:nvGrpSpPr>
      <p:grpSpPr>
        <a:xfrm>
          <a:off x="0" y="0"/>
          <a:ext cx="0" cy="0"/>
          <a:chOff x="0" y="0"/>
          <a:chExt cx="0" cy="0"/>
        </a:xfrm>
      </p:grpSpPr>
      <p:sp>
        <p:nvSpPr>
          <p:cNvPr id="378" name="Google Shape;378;p33"/>
          <p:cNvSpPr txBox="1">
            <a:spLocks noGrp="1"/>
          </p:cNvSpPr>
          <p:nvPr>
            <p:ph type="sldNum" idx="12"/>
          </p:nvPr>
        </p:nvSpPr>
        <p:spPr>
          <a:xfrm>
            <a:off x="8556784" y="857251"/>
            <a:ext cx="548700" cy="393600"/>
          </a:xfrm>
          <a:prstGeom prst="rect">
            <a:avLst/>
          </a:prstGeom>
        </p:spPr>
        <p:txBody>
          <a:bodyPr spcFirstLastPara="1" wrap="square" lIns="91425" tIns="91425" rIns="91425" bIns="91425" anchor="t" anchorCtr="0">
            <a:noAutofit/>
          </a:bodyPr>
          <a:lstStyle/>
          <a:p>
            <a:pPr>
              <a:buClr>
                <a:srgbClr val="000000"/>
              </a:buClr>
            </a:pPr>
            <a:fld id="{00000000-1234-1234-1234-123412341234}" type="slidenum">
              <a:rPr lang="en" kern="0"/>
              <a:pPr>
                <a:buClr>
                  <a:srgbClr val="000000"/>
                </a:buClr>
              </a:pPr>
              <a:t>10</a:t>
            </a:fld>
            <a:endParaRPr kern="0"/>
          </a:p>
        </p:txBody>
      </p:sp>
      <p:sp>
        <p:nvSpPr>
          <p:cNvPr id="2" name="TextBox 1">
            <a:extLst>
              <a:ext uri="{FF2B5EF4-FFF2-40B4-BE49-F238E27FC236}">
                <a16:creationId xmlns:a16="http://schemas.microsoft.com/office/drawing/2014/main" id="{B4EF1467-F085-9C3E-961F-A48636535E98}"/>
              </a:ext>
            </a:extLst>
          </p:cNvPr>
          <p:cNvSpPr txBox="1"/>
          <p:nvPr/>
        </p:nvSpPr>
        <p:spPr>
          <a:xfrm>
            <a:off x="166254" y="162237"/>
            <a:ext cx="8836430" cy="928716"/>
          </a:xfrm>
          <a:prstGeom prst="rect">
            <a:avLst/>
          </a:prstGeom>
          <a:noFill/>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2200" b="1" i="0" u="none" strike="noStrike" kern="1200" cap="all" spc="0" normalizeH="0" noProof="0" dirty="0">
                <a:ln>
                  <a:noFill/>
                </a:ln>
                <a:solidFill>
                  <a:prstClr val="black"/>
                </a:solidFill>
                <a:effectLst/>
                <a:uLnTx/>
                <a:uFillTx/>
                <a:latin typeface="Times New Roman"/>
                <a:ea typeface="+mn-ea"/>
                <a:cs typeface="+mn-cs"/>
              </a:rPr>
              <a:t>II. </a:t>
            </a:r>
            <a:r>
              <a:rPr kumimoji="0" lang="vi-VN" sz="2200" b="1" i="0" u="none" strike="noStrike" kern="1200" cap="all" spc="0" normalizeH="0" noProof="0" dirty="0">
                <a:ln>
                  <a:noFill/>
                </a:ln>
                <a:solidFill>
                  <a:prstClr val="black"/>
                </a:solidFill>
                <a:effectLst/>
                <a:uLnTx/>
                <a:uFillTx/>
                <a:latin typeface="Times New Roman" panose="02020603050405020304" pitchFamily="18" charset="0"/>
                <a:ea typeface="+mn-ea"/>
                <a:cs typeface="+mn-cs"/>
              </a:rPr>
              <a:t>Sự phụ thuộc của điện trở suất của kim loại theo nhiệt độ</a:t>
            </a:r>
            <a:endParaRPr kumimoji="0" lang="en-US" sz="2200" b="1" i="0" u="none" strike="noStrike" kern="1200" cap="all" spc="0" normalizeH="0" noProof="0" dirty="0">
              <a:ln>
                <a:noFill/>
              </a:ln>
              <a:solidFill>
                <a:prstClr val="black"/>
              </a:solidFill>
              <a:effectLst/>
              <a:uLnTx/>
              <a:uFillTx/>
              <a:latin typeface="Times New Roman"/>
              <a:ea typeface="+mn-ea"/>
              <a:cs typeface="+mn-cs"/>
            </a:endParaRPr>
          </a:p>
        </p:txBody>
      </p:sp>
      <p:sp>
        <p:nvSpPr>
          <p:cNvPr id="3" name="Cloud 2">
            <a:extLst>
              <a:ext uri="{FF2B5EF4-FFF2-40B4-BE49-F238E27FC236}">
                <a16:creationId xmlns:a16="http://schemas.microsoft.com/office/drawing/2014/main" id="{F75898C5-2112-3DA6-ACD5-6B90498EAD97}"/>
              </a:ext>
            </a:extLst>
          </p:cNvPr>
          <p:cNvSpPr/>
          <p:nvPr/>
        </p:nvSpPr>
        <p:spPr>
          <a:xfrm>
            <a:off x="50494" y="1230284"/>
            <a:ext cx="3639792" cy="1523682"/>
          </a:xfrm>
          <a:prstGeom prst="cloud">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Times New Roman" pitchFamily="18" charset="0"/>
                <a:ea typeface="+mn-ea"/>
                <a:cs typeface="Times New Roman" pitchFamily="18" charset="0"/>
              </a:rPr>
              <a:t>Nhiệt</a:t>
            </a:r>
            <a:r>
              <a:rPr kumimoji="0" lang="en-US" sz="28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Times New Roman" pitchFamily="18" charset="0"/>
                <a:ea typeface="+mn-ea"/>
                <a:cs typeface="Times New Roman" pitchFamily="18" charset="0"/>
              </a:rPr>
              <a:t>độ</a:t>
            </a:r>
            <a:r>
              <a:rPr kumimoji="0" lang="en-US" sz="28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Times New Roman" pitchFamily="18" charset="0"/>
                <a:ea typeface="+mn-ea"/>
                <a:cs typeface="Times New Roman" pitchFamily="18" charset="0"/>
              </a:rPr>
              <a:t>tăng</a:t>
            </a:r>
            <a:endParaRPr kumimoji="0" lang="en-US" sz="28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Times New Roman" pitchFamily="18" charset="0"/>
              <a:ea typeface="+mn-ea"/>
              <a:cs typeface="Times New Roman" pitchFamily="18" charset="0"/>
            </a:endParaRPr>
          </a:p>
        </p:txBody>
      </p:sp>
      <p:sp>
        <p:nvSpPr>
          <p:cNvPr id="4" name="Cloud 3">
            <a:extLst>
              <a:ext uri="{FF2B5EF4-FFF2-40B4-BE49-F238E27FC236}">
                <a16:creationId xmlns:a16="http://schemas.microsoft.com/office/drawing/2014/main" id="{DB214087-FE50-D5C3-5E3A-658B8587136B}"/>
              </a:ext>
            </a:extLst>
          </p:cNvPr>
          <p:cNvSpPr/>
          <p:nvPr/>
        </p:nvSpPr>
        <p:spPr>
          <a:xfrm>
            <a:off x="4904922" y="1714925"/>
            <a:ext cx="3733800" cy="2345733"/>
          </a:xfrm>
          <a:prstGeom prst="cloud">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Times New Roman" pitchFamily="18" charset="0"/>
                <a:ea typeface="+mn-ea"/>
                <a:cs typeface="Times New Roman" pitchFamily="18" charset="0"/>
              </a:rPr>
              <a:t>Các</a:t>
            </a:r>
            <a:r>
              <a:rPr kumimoji="0" lang="en-US" sz="28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Times New Roman" pitchFamily="18" charset="0"/>
                <a:ea typeface="+mn-ea"/>
                <a:cs typeface="Times New Roman" pitchFamily="18" charset="0"/>
              </a:rPr>
              <a:t> ion </a:t>
            </a:r>
            <a:r>
              <a:rPr kumimoji="0" lang="en-US" sz="2800" b="1" i="0" u="none" strike="noStrike" kern="1200" cap="none" spc="0" normalizeH="0" baseline="0" noProof="0"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Times New Roman" pitchFamily="18" charset="0"/>
                <a:ea typeface="+mn-ea"/>
                <a:cs typeface="Times New Roman" pitchFamily="18" charset="0"/>
              </a:rPr>
              <a:t>kim</a:t>
            </a:r>
            <a:r>
              <a:rPr kumimoji="0" lang="en-US" sz="28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Times New Roman" pitchFamily="18" charset="0"/>
                <a:ea typeface="+mn-ea"/>
                <a:cs typeface="Times New Roman" pitchFamily="18" charset="0"/>
              </a:rPr>
              <a:t>loại</a:t>
            </a:r>
            <a:r>
              <a:rPr kumimoji="0" lang="en-US" sz="28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Times New Roman" pitchFamily="18" charset="0"/>
                <a:ea typeface="+mn-ea"/>
                <a:cs typeface="Times New Roman" pitchFamily="18" charset="0"/>
              </a:rPr>
              <a:t>càng</a:t>
            </a:r>
            <a:r>
              <a:rPr kumimoji="0" lang="en-US" sz="28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Times New Roman" pitchFamily="18" charset="0"/>
                <a:ea typeface="+mn-ea"/>
                <a:cs typeface="Times New Roman" pitchFamily="18" charset="0"/>
              </a:rPr>
              <a:t>dao</a:t>
            </a:r>
            <a:r>
              <a:rPr kumimoji="0" lang="en-US" sz="28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Times New Roman" pitchFamily="18" charset="0"/>
                <a:ea typeface="+mn-ea"/>
                <a:cs typeface="Times New Roman" pitchFamily="18" charset="0"/>
              </a:rPr>
              <a:t>động</a:t>
            </a:r>
            <a:r>
              <a:rPr kumimoji="0" lang="en-US" sz="28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Times New Roman" pitchFamily="18" charset="0"/>
                <a:ea typeface="+mn-ea"/>
                <a:cs typeface="Times New Roman" pitchFamily="18" charset="0"/>
              </a:rPr>
              <a:t>mạnh</a:t>
            </a:r>
            <a:endParaRPr kumimoji="0" lang="en-US" sz="28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Times New Roman" pitchFamily="18" charset="0"/>
              <a:ea typeface="+mn-ea"/>
              <a:cs typeface="Times New Roman" pitchFamily="18" charset="0"/>
            </a:endParaRPr>
          </a:p>
        </p:txBody>
      </p:sp>
      <p:sp>
        <p:nvSpPr>
          <p:cNvPr id="5" name="Right Arrow 10">
            <a:extLst>
              <a:ext uri="{FF2B5EF4-FFF2-40B4-BE49-F238E27FC236}">
                <a16:creationId xmlns:a16="http://schemas.microsoft.com/office/drawing/2014/main" id="{AD6DD206-85E2-1C7E-4460-F2B7CBF23E77}"/>
              </a:ext>
            </a:extLst>
          </p:cNvPr>
          <p:cNvSpPr/>
          <p:nvPr/>
        </p:nvSpPr>
        <p:spPr>
          <a:xfrm rot="1156335">
            <a:off x="3764311" y="1982375"/>
            <a:ext cx="990600" cy="598834"/>
          </a:xfrm>
          <a:prstGeom prst="rightArrow">
            <a:avLst/>
          </a:prstGeom>
          <a:solidFill>
            <a:srgbClr val="00B0F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Cloud 5">
            <a:extLst>
              <a:ext uri="{FF2B5EF4-FFF2-40B4-BE49-F238E27FC236}">
                <a16:creationId xmlns:a16="http://schemas.microsoft.com/office/drawing/2014/main" id="{0B4CB568-E428-0F87-A75F-EEE5DF68FE94}"/>
              </a:ext>
            </a:extLst>
          </p:cNvPr>
          <p:cNvSpPr/>
          <p:nvPr/>
        </p:nvSpPr>
        <p:spPr>
          <a:xfrm>
            <a:off x="249381" y="3375797"/>
            <a:ext cx="3870052" cy="1600200"/>
          </a:xfrm>
          <a:prstGeom prst="cloud">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Times New Roman" pitchFamily="18" charset="0"/>
                <a:ea typeface="+mn-ea"/>
                <a:cs typeface="Times New Roman" pitchFamily="18" charset="0"/>
              </a:rPr>
              <a:t>Electron </a:t>
            </a:r>
            <a:r>
              <a:rPr kumimoji="0" lang="en-US" sz="2400" b="1" i="0" u="none" strike="noStrike" kern="1200" cap="none" spc="0" normalizeH="0" baseline="0" noProof="0"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Times New Roman" pitchFamily="18" charset="0"/>
                <a:ea typeface="+mn-ea"/>
                <a:cs typeface="Times New Roman" pitchFamily="18" charset="0"/>
              </a:rPr>
              <a:t>tự</a:t>
            </a:r>
            <a:r>
              <a:rPr kumimoji="0" lang="en-US" sz="24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Times New Roman" pitchFamily="18" charset="0"/>
                <a:ea typeface="+mn-ea"/>
                <a:cs typeface="Times New Roman" pitchFamily="18" charset="0"/>
              </a:rPr>
              <a:t> do </a:t>
            </a:r>
            <a:r>
              <a:rPr kumimoji="0" lang="en-US" sz="2400" b="1" i="0" u="none" strike="noStrike" kern="1200" cap="none" spc="0" normalizeH="0" baseline="0" noProof="0"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Times New Roman" pitchFamily="18" charset="0"/>
                <a:ea typeface="+mn-ea"/>
                <a:cs typeface="Times New Roman" pitchFamily="18" charset="0"/>
              </a:rPr>
              <a:t>va</a:t>
            </a:r>
            <a:r>
              <a:rPr kumimoji="0" lang="en-US" sz="24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Times New Roman" pitchFamily="18" charset="0"/>
                <a:ea typeface="+mn-ea"/>
                <a:cs typeface="Times New Roman" pitchFamily="18" charset="0"/>
              </a:rPr>
              <a:t>chạm</a:t>
            </a:r>
            <a:r>
              <a:rPr kumimoji="0" lang="en-US" sz="24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Times New Roman" pitchFamily="18" charset="0"/>
                <a:ea typeface="+mn-ea"/>
                <a:cs typeface="Times New Roman" pitchFamily="18" charset="0"/>
              </a:rPr>
              <a:t>nhiều</a:t>
            </a:r>
            <a:r>
              <a:rPr kumimoji="0" lang="en-US" sz="24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Times New Roman" pitchFamily="18" charset="0"/>
                <a:ea typeface="+mn-ea"/>
                <a:cs typeface="Times New Roman" pitchFamily="18" charset="0"/>
              </a:rPr>
              <a:t>hơn</a:t>
            </a:r>
            <a:endParaRPr kumimoji="0" lang="en-US" sz="24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Times New Roman" pitchFamily="18" charset="0"/>
              <a:ea typeface="+mn-ea"/>
              <a:cs typeface="Times New Roman" pitchFamily="18" charset="0"/>
            </a:endParaRPr>
          </a:p>
        </p:txBody>
      </p:sp>
      <p:sp>
        <p:nvSpPr>
          <p:cNvPr id="7" name="Left Arrow 12">
            <a:extLst>
              <a:ext uri="{FF2B5EF4-FFF2-40B4-BE49-F238E27FC236}">
                <a16:creationId xmlns:a16="http://schemas.microsoft.com/office/drawing/2014/main" id="{1AA328AD-56FD-931B-9DCA-360E8C7D948C}"/>
              </a:ext>
            </a:extLst>
          </p:cNvPr>
          <p:cNvSpPr/>
          <p:nvPr/>
        </p:nvSpPr>
        <p:spPr>
          <a:xfrm rot="20272405">
            <a:off x="3886521" y="3139881"/>
            <a:ext cx="1009576" cy="598834"/>
          </a:xfrm>
          <a:prstGeom prst="leftArrow">
            <a:avLst/>
          </a:prstGeom>
          <a:solidFill>
            <a:srgbClr val="00B0F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Cloud 7">
            <a:extLst>
              <a:ext uri="{FF2B5EF4-FFF2-40B4-BE49-F238E27FC236}">
                <a16:creationId xmlns:a16="http://schemas.microsoft.com/office/drawing/2014/main" id="{ED117DF7-4A6B-15C8-0DE7-B1148BB9EA6B}"/>
              </a:ext>
            </a:extLst>
          </p:cNvPr>
          <p:cNvSpPr/>
          <p:nvPr/>
        </p:nvSpPr>
        <p:spPr>
          <a:xfrm>
            <a:off x="4961141" y="4706522"/>
            <a:ext cx="3095862" cy="1295400"/>
          </a:xfrm>
          <a:prstGeom prst="cloud">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Times New Roman" pitchFamily="18" charset="0"/>
                <a:ea typeface="+mn-ea"/>
                <a:cs typeface="Times New Roman" pitchFamily="18" charset="0"/>
              </a:rPr>
              <a:t>Điện</a:t>
            </a:r>
            <a:r>
              <a:rPr kumimoji="0" lang="en-US" sz="24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Times New Roman" pitchFamily="18" charset="0"/>
                <a:ea typeface="+mn-ea"/>
                <a:cs typeface="Times New Roman" pitchFamily="18" charset="0"/>
              </a:rPr>
              <a:t>trở</a:t>
            </a:r>
            <a:r>
              <a:rPr kumimoji="0" lang="en-US" sz="24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Times New Roman" pitchFamily="18" charset="0"/>
                <a:ea typeface="+mn-ea"/>
                <a:cs typeface="Times New Roman" pitchFamily="18" charset="0"/>
              </a:rPr>
              <a:t>suất</a:t>
            </a:r>
            <a:r>
              <a:rPr kumimoji="0" lang="en-US" sz="24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Times New Roman" pitchFamily="18" charset="0"/>
                <a:ea typeface="+mn-ea"/>
                <a:cs typeface="Times New Roman" pitchFamily="18" charset="0"/>
              </a:rPr>
              <a:t>kim</a:t>
            </a:r>
            <a:r>
              <a:rPr kumimoji="0" lang="en-US" sz="24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Times New Roman" pitchFamily="18" charset="0"/>
                <a:ea typeface="+mn-ea"/>
                <a:cs typeface="Times New Roman" pitchFamily="18" charset="0"/>
              </a:rPr>
              <a:t>loại</a:t>
            </a:r>
            <a:r>
              <a:rPr kumimoji="0" lang="en-US" sz="24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Times New Roman" pitchFamily="18" charset="0"/>
                <a:ea typeface="+mn-ea"/>
                <a:cs typeface="Times New Roman" pitchFamily="18" charset="0"/>
              </a:rPr>
              <a:t> </a:t>
            </a:r>
            <a:r>
              <a:rPr kumimoji="0" lang="en-US" sz="2400" b="1" i="0" u="none" strike="noStrike" kern="1200" cap="none" spc="0" normalizeH="0" baseline="0" noProof="0" dirty="0" err="1">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Times New Roman" pitchFamily="18" charset="0"/>
                <a:ea typeface="+mn-ea"/>
                <a:cs typeface="Times New Roman" pitchFamily="18" charset="0"/>
              </a:rPr>
              <a:t>tăng</a:t>
            </a:r>
            <a:r>
              <a:rPr kumimoji="0" lang="en-US" sz="2400" b="1" i="0" u="none" strike="noStrike" kern="1200" cap="none" spc="0" normalizeH="0" baseline="0" noProof="0"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effectLst/>
                <a:uLnTx/>
                <a:uFillTx/>
                <a:latin typeface="Times New Roman" pitchFamily="18" charset="0"/>
                <a:ea typeface="+mn-ea"/>
                <a:cs typeface="Times New Roman" pitchFamily="18" charset="0"/>
              </a:rPr>
              <a:t> </a:t>
            </a:r>
          </a:p>
        </p:txBody>
      </p:sp>
      <p:sp>
        <p:nvSpPr>
          <p:cNvPr id="9" name="Right Arrow 14">
            <a:extLst>
              <a:ext uri="{FF2B5EF4-FFF2-40B4-BE49-F238E27FC236}">
                <a16:creationId xmlns:a16="http://schemas.microsoft.com/office/drawing/2014/main" id="{FB6A30DA-C650-468A-BDEC-3CA70C4A4912}"/>
              </a:ext>
            </a:extLst>
          </p:cNvPr>
          <p:cNvSpPr/>
          <p:nvPr/>
        </p:nvSpPr>
        <p:spPr>
          <a:xfrm rot="1477841">
            <a:off x="3764312" y="4575008"/>
            <a:ext cx="990600" cy="571500"/>
          </a:xfrm>
          <a:prstGeom prst="rightArrow">
            <a:avLst/>
          </a:prstGeom>
          <a:solidFill>
            <a:srgbClr val="00B0F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TextBox 9">
            <a:extLst>
              <a:ext uri="{FF2B5EF4-FFF2-40B4-BE49-F238E27FC236}">
                <a16:creationId xmlns:a16="http://schemas.microsoft.com/office/drawing/2014/main" id="{12DD0198-7461-73DA-54D6-7912993C3D52}"/>
              </a:ext>
            </a:extLst>
          </p:cNvPr>
          <p:cNvSpPr txBox="1"/>
          <p:nvPr/>
        </p:nvSpPr>
        <p:spPr>
          <a:xfrm>
            <a:off x="2286000" y="3244334"/>
            <a:ext cx="4572000" cy="369332"/>
          </a:xfrm>
          <a:prstGeom prst="rect">
            <a:avLst/>
          </a:prstGeom>
          <a:noFill/>
        </p:spPr>
        <p:txBody>
          <a:bodyPr wrap="square">
            <a:spAutoFit/>
          </a:bodyPr>
          <a:lstStyle/>
          <a:p>
            <a:endParaRPr lang="en-US" dirty="0"/>
          </a:p>
        </p:txBody>
      </p:sp>
      <p:sp>
        <p:nvSpPr>
          <p:cNvPr id="11" name="TextBox 10">
            <a:extLst>
              <a:ext uri="{FF2B5EF4-FFF2-40B4-BE49-F238E27FC236}">
                <a16:creationId xmlns:a16="http://schemas.microsoft.com/office/drawing/2014/main" id="{13285146-9E47-F3A8-53F5-56C36C436A85}"/>
              </a:ext>
            </a:extLst>
          </p:cNvPr>
          <p:cNvSpPr txBox="1"/>
          <p:nvPr/>
        </p:nvSpPr>
        <p:spPr>
          <a:xfrm>
            <a:off x="2286000" y="3244334"/>
            <a:ext cx="4572000" cy="369332"/>
          </a:xfrm>
          <a:prstGeom prst="rect">
            <a:avLst/>
          </a:prstGeom>
          <a:noFill/>
        </p:spPr>
        <p:txBody>
          <a:bodyPr wrap="square">
            <a:spAutoFit/>
          </a:bodyPr>
          <a:lstStyle/>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AC0A10-72EB-A024-9F86-31C20A30EF81}"/>
              </a:ext>
            </a:extLst>
          </p:cNvPr>
          <p:cNvSpPr txBox="1"/>
          <p:nvPr/>
        </p:nvSpPr>
        <p:spPr>
          <a:xfrm>
            <a:off x="166254" y="162237"/>
            <a:ext cx="8836430" cy="928716"/>
          </a:xfrm>
          <a:prstGeom prst="rect">
            <a:avLst/>
          </a:prstGeom>
          <a:noFill/>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2200" b="1" i="0" u="none" strike="noStrike" kern="1200" cap="all" spc="0" normalizeH="0" noProof="0" dirty="0">
                <a:ln>
                  <a:noFill/>
                </a:ln>
                <a:solidFill>
                  <a:prstClr val="black"/>
                </a:solidFill>
                <a:effectLst/>
                <a:uLnTx/>
                <a:uFillTx/>
                <a:latin typeface="Times New Roman"/>
                <a:ea typeface="+mn-ea"/>
                <a:cs typeface="+mn-cs"/>
              </a:rPr>
              <a:t>II. </a:t>
            </a:r>
            <a:r>
              <a:rPr kumimoji="0" lang="vi-VN" sz="2200" b="1" i="0" u="none" strike="noStrike" kern="1200" cap="all" spc="0" normalizeH="0" noProof="0" dirty="0">
                <a:ln>
                  <a:noFill/>
                </a:ln>
                <a:solidFill>
                  <a:prstClr val="black"/>
                </a:solidFill>
                <a:effectLst/>
                <a:uLnTx/>
                <a:uFillTx/>
                <a:latin typeface="Times New Roman" panose="02020603050405020304" pitchFamily="18" charset="0"/>
                <a:ea typeface="+mn-ea"/>
                <a:cs typeface="+mn-cs"/>
              </a:rPr>
              <a:t>Sự phụ thuộc của điện trở suất của kim loại theo nhiệt độ</a:t>
            </a:r>
            <a:endParaRPr kumimoji="0" lang="en-US" sz="2200" b="1" i="0" u="none" strike="noStrike" kern="1200" cap="all" spc="0" normalizeH="0" noProof="0" dirty="0">
              <a:ln>
                <a:noFill/>
              </a:ln>
              <a:solidFill>
                <a:prstClr val="black"/>
              </a:solidFill>
              <a:effectLst/>
              <a:uLnTx/>
              <a:uFillTx/>
              <a:latin typeface="Times New Roman"/>
              <a:ea typeface="+mn-ea"/>
              <a:cs typeface="+mn-cs"/>
            </a:endParaRPr>
          </a:p>
        </p:txBody>
      </p:sp>
      <p:sp>
        <p:nvSpPr>
          <p:cNvPr id="8" name="Rectangle 18">
            <a:extLst>
              <a:ext uri="{FF2B5EF4-FFF2-40B4-BE49-F238E27FC236}">
                <a16:creationId xmlns:a16="http://schemas.microsoft.com/office/drawing/2014/main" id="{06CE9760-DEB3-9674-B152-67B01C9E748E}"/>
              </a:ext>
            </a:extLst>
          </p:cNvPr>
          <p:cNvSpPr>
            <a:spLocks noChangeArrowheads="1"/>
          </p:cNvSpPr>
          <p:nvPr/>
        </p:nvSpPr>
        <p:spPr bwMode="auto">
          <a:xfrm>
            <a:off x="2035004" y="1196040"/>
            <a:ext cx="2470150" cy="822325"/>
          </a:xfrm>
          <a:prstGeom prst="rect">
            <a:avLst/>
          </a:prstGeom>
          <a:noFill/>
          <a:ln w="9525" algn="ctr">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fontAlgn="base">
              <a:spcBef>
                <a:spcPct val="50000"/>
              </a:spcBef>
              <a:spcAft>
                <a:spcPct val="0"/>
              </a:spcAft>
            </a:pPr>
            <a:r>
              <a:rPr lang="en-US" sz="2800" dirty="0">
                <a:solidFill>
                  <a:srgbClr val="0000FF"/>
                </a:solidFill>
                <a:latin typeface="Times New Roman" pitchFamily="18" charset="0"/>
              </a:rPr>
              <a:t>ρ=ρ</a:t>
            </a:r>
            <a:r>
              <a:rPr lang="en-US" sz="2800" baseline="-25000" dirty="0">
                <a:solidFill>
                  <a:srgbClr val="0000FF"/>
                </a:solidFill>
                <a:latin typeface="Times New Roman" pitchFamily="18" charset="0"/>
              </a:rPr>
              <a:t>0</a:t>
            </a:r>
            <a:r>
              <a:rPr lang="en-US" sz="2800" dirty="0">
                <a:solidFill>
                  <a:srgbClr val="0000FF"/>
                </a:solidFill>
                <a:latin typeface="Times New Roman" pitchFamily="18" charset="0"/>
              </a:rPr>
              <a:t>[1+α(t-t</a:t>
            </a:r>
            <a:r>
              <a:rPr lang="en-US" sz="2800" baseline="-25000" dirty="0">
                <a:solidFill>
                  <a:srgbClr val="0000FF"/>
                </a:solidFill>
                <a:latin typeface="Times New Roman" pitchFamily="18" charset="0"/>
              </a:rPr>
              <a:t>0</a:t>
            </a:r>
            <a:r>
              <a:rPr lang="en-US" sz="2800" dirty="0">
                <a:solidFill>
                  <a:srgbClr val="0000FF"/>
                </a:solidFill>
                <a:latin typeface="Times New Roman" pitchFamily="18" charset="0"/>
              </a:rPr>
              <a:t>)]</a:t>
            </a:r>
          </a:p>
        </p:txBody>
      </p:sp>
      <p:sp>
        <p:nvSpPr>
          <p:cNvPr id="9" name="Text Box 22">
            <a:extLst>
              <a:ext uri="{FF2B5EF4-FFF2-40B4-BE49-F238E27FC236}">
                <a16:creationId xmlns:a16="http://schemas.microsoft.com/office/drawing/2014/main" id="{503B9410-8E01-8C53-9DF2-0D72F48581C6}"/>
              </a:ext>
            </a:extLst>
          </p:cNvPr>
          <p:cNvSpPr txBox="1">
            <a:spLocks noChangeArrowheads="1"/>
          </p:cNvSpPr>
          <p:nvPr/>
        </p:nvSpPr>
        <p:spPr bwMode="auto">
          <a:xfrm>
            <a:off x="90461" y="2070563"/>
            <a:ext cx="16446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rgbClr val="0000FF"/>
                </a:solidFill>
                <a:latin typeface="Times New Roman" pitchFamily="18" charset="0"/>
              </a:defRPr>
            </a:lvl1pPr>
            <a:lvl2pPr marL="742950" indent="-285750" eaLnBrk="0" hangingPunct="0">
              <a:defRPr sz="2400" b="1">
                <a:solidFill>
                  <a:srgbClr val="0000FF"/>
                </a:solidFill>
                <a:latin typeface="Times New Roman" pitchFamily="18" charset="0"/>
              </a:defRPr>
            </a:lvl2pPr>
            <a:lvl3pPr marL="1143000" indent="-228600" eaLnBrk="0" hangingPunct="0">
              <a:defRPr sz="2400" b="1">
                <a:solidFill>
                  <a:srgbClr val="0000FF"/>
                </a:solidFill>
                <a:latin typeface="Times New Roman" pitchFamily="18" charset="0"/>
              </a:defRPr>
            </a:lvl3pPr>
            <a:lvl4pPr marL="1600200" indent="-228600" eaLnBrk="0" hangingPunct="0">
              <a:defRPr sz="2400" b="1">
                <a:solidFill>
                  <a:srgbClr val="0000FF"/>
                </a:solidFill>
                <a:latin typeface="Times New Roman" pitchFamily="18" charset="0"/>
              </a:defRPr>
            </a:lvl4pPr>
            <a:lvl5pPr marL="2057400" indent="-228600" eaLnBrk="0" hangingPunct="0">
              <a:defRPr sz="2400" b="1">
                <a:solidFill>
                  <a:srgbClr val="0000FF"/>
                </a:solidFill>
                <a:latin typeface="Times New Roman" pitchFamily="18" charset="0"/>
              </a:defRPr>
            </a:lvl5pPr>
            <a:lvl6pPr marL="2514600" indent="-228600" eaLnBrk="0" fontAlgn="base" hangingPunct="0">
              <a:spcBef>
                <a:spcPct val="50000"/>
              </a:spcBef>
              <a:spcAft>
                <a:spcPct val="0"/>
              </a:spcAft>
              <a:defRPr sz="2400" b="1">
                <a:solidFill>
                  <a:srgbClr val="0000FF"/>
                </a:solidFill>
                <a:latin typeface="Times New Roman" pitchFamily="18" charset="0"/>
              </a:defRPr>
            </a:lvl6pPr>
            <a:lvl7pPr marL="2971800" indent="-228600" eaLnBrk="0" fontAlgn="base" hangingPunct="0">
              <a:spcBef>
                <a:spcPct val="50000"/>
              </a:spcBef>
              <a:spcAft>
                <a:spcPct val="0"/>
              </a:spcAft>
              <a:defRPr sz="2400" b="1">
                <a:solidFill>
                  <a:srgbClr val="0000FF"/>
                </a:solidFill>
                <a:latin typeface="Times New Roman" pitchFamily="18" charset="0"/>
              </a:defRPr>
            </a:lvl7pPr>
            <a:lvl8pPr marL="3429000" indent="-228600" eaLnBrk="0" fontAlgn="base" hangingPunct="0">
              <a:spcBef>
                <a:spcPct val="50000"/>
              </a:spcBef>
              <a:spcAft>
                <a:spcPct val="0"/>
              </a:spcAft>
              <a:defRPr sz="2400" b="1">
                <a:solidFill>
                  <a:srgbClr val="0000FF"/>
                </a:solidFill>
                <a:latin typeface="Times New Roman" pitchFamily="18" charset="0"/>
              </a:defRPr>
            </a:lvl8pPr>
            <a:lvl9pPr marL="3886200" indent="-228600" eaLnBrk="0" fontAlgn="base" hangingPunct="0">
              <a:spcBef>
                <a:spcPct val="50000"/>
              </a:spcBef>
              <a:spcAft>
                <a:spcPct val="0"/>
              </a:spcAft>
              <a:defRPr sz="2400" b="1">
                <a:solidFill>
                  <a:srgbClr val="0000FF"/>
                </a:solidFill>
                <a:latin typeface="Times New Roman" pitchFamily="18" charset="0"/>
              </a:defRPr>
            </a:lvl9pPr>
          </a:lstStyle>
          <a:p>
            <a:pPr eaLnBrk="1" fontAlgn="base" hangingPunct="1">
              <a:spcBef>
                <a:spcPct val="50000"/>
              </a:spcBef>
              <a:spcAft>
                <a:spcPct val="0"/>
              </a:spcAft>
            </a:pPr>
            <a:r>
              <a:rPr lang="en-US" sz="2200" b="0" dirty="0" err="1">
                <a:solidFill>
                  <a:prstClr val="black"/>
                </a:solidFill>
              </a:rPr>
              <a:t>Trong</a:t>
            </a:r>
            <a:r>
              <a:rPr lang="en-US" sz="2200" b="0" dirty="0">
                <a:solidFill>
                  <a:prstClr val="black"/>
                </a:solidFill>
              </a:rPr>
              <a:t> </a:t>
            </a:r>
            <a:r>
              <a:rPr lang="en-US" sz="2200" b="0" dirty="0" err="1">
                <a:solidFill>
                  <a:prstClr val="black"/>
                </a:solidFill>
              </a:rPr>
              <a:t>đó</a:t>
            </a:r>
            <a:r>
              <a:rPr lang="en-US" sz="2200" b="0" dirty="0">
                <a:solidFill>
                  <a:prstClr val="black"/>
                </a:solidFill>
              </a:rPr>
              <a:t>:</a:t>
            </a:r>
          </a:p>
        </p:txBody>
      </p:sp>
      <p:sp>
        <p:nvSpPr>
          <p:cNvPr id="10" name="Rectangle 19">
            <a:extLst>
              <a:ext uri="{FF2B5EF4-FFF2-40B4-BE49-F238E27FC236}">
                <a16:creationId xmlns:a16="http://schemas.microsoft.com/office/drawing/2014/main" id="{F3A92236-DEBE-7D90-BC3A-5B1FCB224A13}"/>
              </a:ext>
            </a:extLst>
          </p:cNvPr>
          <p:cNvSpPr>
            <a:spLocks noChangeArrowheads="1"/>
          </p:cNvSpPr>
          <p:nvPr/>
        </p:nvSpPr>
        <p:spPr bwMode="auto">
          <a:xfrm>
            <a:off x="439089" y="2512265"/>
            <a:ext cx="334258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fontAlgn="base">
              <a:spcBef>
                <a:spcPct val="50000"/>
              </a:spcBef>
              <a:spcAft>
                <a:spcPct val="0"/>
              </a:spcAft>
            </a:pPr>
            <a:r>
              <a:rPr lang="en-US" sz="2200" dirty="0">
                <a:solidFill>
                  <a:srgbClr val="0000FF"/>
                </a:solidFill>
                <a:latin typeface="Times New Roman" pitchFamily="18" charset="0"/>
              </a:rPr>
              <a:t>α :</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hệ</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số</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nhiệt</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điện</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trở</a:t>
            </a:r>
            <a:r>
              <a:rPr lang="en-US" sz="2200" dirty="0">
                <a:solidFill>
                  <a:prstClr val="black"/>
                </a:solidFill>
                <a:latin typeface="Times New Roman" pitchFamily="18" charset="0"/>
              </a:rPr>
              <a:t> (K</a:t>
            </a:r>
            <a:r>
              <a:rPr lang="en-US" sz="2200" baseline="30000" dirty="0">
                <a:solidFill>
                  <a:prstClr val="black"/>
                </a:solidFill>
                <a:latin typeface="Times New Roman" pitchFamily="18" charset="0"/>
              </a:rPr>
              <a:t>-1</a:t>
            </a:r>
            <a:r>
              <a:rPr lang="en-US" sz="2200" dirty="0">
                <a:solidFill>
                  <a:prstClr val="black"/>
                </a:solidFill>
                <a:latin typeface="Times New Roman" pitchFamily="18" charset="0"/>
              </a:rPr>
              <a:t>)</a:t>
            </a:r>
            <a:endParaRPr lang="en-US" sz="2200" baseline="30000" dirty="0">
              <a:solidFill>
                <a:prstClr val="black"/>
              </a:solidFill>
              <a:latin typeface="Times New Roman" pitchFamily="18" charset="0"/>
            </a:endParaRPr>
          </a:p>
        </p:txBody>
      </p:sp>
      <p:sp>
        <p:nvSpPr>
          <p:cNvPr id="11" name="Rectangle 20">
            <a:extLst>
              <a:ext uri="{FF2B5EF4-FFF2-40B4-BE49-F238E27FC236}">
                <a16:creationId xmlns:a16="http://schemas.microsoft.com/office/drawing/2014/main" id="{F53E40E2-BBAA-B35A-1CC6-F0015C4D9697}"/>
              </a:ext>
            </a:extLst>
          </p:cNvPr>
          <p:cNvSpPr>
            <a:spLocks noChangeArrowheads="1"/>
          </p:cNvSpPr>
          <p:nvPr/>
        </p:nvSpPr>
        <p:spPr bwMode="auto">
          <a:xfrm>
            <a:off x="421193" y="3050173"/>
            <a:ext cx="448712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fontAlgn="base">
              <a:spcBef>
                <a:spcPct val="50000"/>
              </a:spcBef>
              <a:spcAft>
                <a:spcPct val="0"/>
              </a:spcAft>
            </a:pPr>
            <a:r>
              <a:rPr lang="en-US" sz="2200" dirty="0">
                <a:solidFill>
                  <a:srgbClr val="0000FF"/>
                </a:solidFill>
                <a:latin typeface="Times New Roman" pitchFamily="18" charset="0"/>
              </a:rPr>
              <a:t>ρ</a:t>
            </a:r>
            <a:r>
              <a:rPr lang="en-US" sz="2200" baseline="-25000" dirty="0">
                <a:solidFill>
                  <a:srgbClr val="0000FF"/>
                </a:solidFill>
                <a:latin typeface="Times New Roman" pitchFamily="18" charset="0"/>
              </a:rPr>
              <a:t>0</a:t>
            </a:r>
            <a:r>
              <a:rPr lang="en-US" sz="2200" baseline="-25000" dirty="0">
                <a:solidFill>
                  <a:prstClr val="black"/>
                </a:solidFill>
                <a:latin typeface="Times New Roman" pitchFamily="18" charset="0"/>
              </a:rPr>
              <a:t> </a:t>
            </a:r>
            <a:r>
              <a:rPr lang="en-US" sz="2200" dirty="0">
                <a:solidFill>
                  <a:prstClr val="black"/>
                </a:solidFill>
                <a:latin typeface="Times New Roman" pitchFamily="18" charset="0"/>
              </a:rPr>
              <a:t>:</a:t>
            </a:r>
            <a:r>
              <a:rPr lang="en-US" sz="2200" baseline="-25000" dirty="0">
                <a:solidFill>
                  <a:prstClr val="black"/>
                </a:solidFill>
                <a:latin typeface="Times New Roman" pitchFamily="18" charset="0"/>
              </a:rPr>
              <a:t> </a:t>
            </a:r>
            <a:r>
              <a:rPr lang="en-US" sz="2200" dirty="0" err="1">
                <a:solidFill>
                  <a:prstClr val="black"/>
                </a:solidFill>
                <a:latin typeface="Times New Roman" pitchFamily="18" charset="0"/>
              </a:rPr>
              <a:t>điện</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trở</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suất</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của</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kim</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loại</a:t>
            </a:r>
            <a:r>
              <a:rPr lang="en-US" sz="2200" dirty="0">
                <a:solidFill>
                  <a:prstClr val="black"/>
                </a:solidFill>
                <a:latin typeface="Times New Roman" pitchFamily="18" charset="0"/>
              </a:rPr>
              <a:t> ở t</a:t>
            </a:r>
            <a:r>
              <a:rPr lang="en-US" sz="2200" baseline="-25000" dirty="0">
                <a:solidFill>
                  <a:prstClr val="black"/>
                </a:solidFill>
                <a:latin typeface="Times New Roman" pitchFamily="18" charset="0"/>
              </a:rPr>
              <a:t>0 </a:t>
            </a:r>
            <a:r>
              <a:rPr lang="en-US" sz="2200" dirty="0">
                <a:solidFill>
                  <a:prstClr val="black"/>
                </a:solidFill>
                <a:latin typeface="Times New Roman" pitchFamily="18" charset="0"/>
              </a:rPr>
              <a:t>(</a:t>
            </a:r>
            <a:r>
              <a:rPr lang="en-US" sz="2200" baseline="30000" dirty="0">
                <a:solidFill>
                  <a:prstClr val="black"/>
                </a:solidFill>
                <a:latin typeface="Times New Roman" pitchFamily="18" charset="0"/>
              </a:rPr>
              <a:t>0</a:t>
            </a:r>
            <a:r>
              <a:rPr lang="en-US" sz="2200" dirty="0">
                <a:solidFill>
                  <a:prstClr val="black"/>
                </a:solidFill>
                <a:latin typeface="Times New Roman" pitchFamily="18" charset="0"/>
              </a:rPr>
              <a:t>C)</a:t>
            </a:r>
            <a:endParaRPr lang="en-US" sz="2200" baseline="-25000" dirty="0">
              <a:solidFill>
                <a:prstClr val="black"/>
              </a:solidFill>
              <a:latin typeface="Times New Roman" pitchFamily="18" charset="0"/>
            </a:endParaRPr>
          </a:p>
        </p:txBody>
      </p:sp>
      <p:sp>
        <p:nvSpPr>
          <p:cNvPr id="12" name="Rectangle 21">
            <a:extLst>
              <a:ext uri="{FF2B5EF4-FFF2-40B4-BE49-F238E27FC236}">
                <a16:creationId xmlns:a16="http://schemas.microsoft.com/office/drawing/2014/main" id="{5B28996B-F9EF-5697-DA16-E5D2123D6570}"/>
              </a:ext>
            </a:extLst>
          </p:cNvPr>
          <p:cNvSpPr>
            <a:spLocks noChangeArrowheads="1"/>
          </p:cNvSpPr>
          <p:nvPr/>
        </p:nvSpPr>
        <p:spPr bwMode="auto">
          <a:xfrm>
            <a:off x="421193" y="3570488"/>
            <a:ext cx="429797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fontAlgn="base">
              <a:spcBef>
                <a:spcPct val="50000"/>
              </a:spcBef>
              <a:spcAft>
                <a:spcPct val="0"/>
              </a:spcAft>
            </a:pPr>
            <a:r>
              <a:rPr lang="en-US" sz="2200" dirty="0">
                <a:solidFill>
                  <a:srgbClr val="0000FF"/>
                </a:solidFill>
                <a:latin typeface="Times New Roman" pitchFamily="18" charset="0"/>
              </a:rPr>
              <a:t>ρ</a:t>
            </a:r>
            <a:r>
              <a:rPr lang="en-US" sz="2200" baseline="-25000" dirty="0">
                <a:solidFill>
                  <a:srgbClr val="0000FF"/>
                </a:solidFill>
                <a:latin typeface="Times New Roman" pitchFamily="18" charset="0"/>
              </a:rPr>
              <a:t> </a:t>
            </a:r>
            <a:r>
              <a:rPr lang="en-US" sz="2200" dirty="0">
                <a:solidFill>
                  <a:prstClr val="black"/>
                </a:solidFill>
                <a:latin typeface="Times New Roman" pitchFamily="18" charset="0"/>
              </a:rPr>
              <a:t>:</a:t>
            </a:r>
            <a:r>
              <a:rPr lang="en-US" sz="2200" baseline="-25000" dirty="0">
                <a:solidFill>
                  <a:prstClr val="black"/>
                </a:solidFill>
                <a:latin typeface="Times New Roman" pitchFamily="18" charset="0"/>
              </a:rPr>
              <a:t> </a:t>
            </a:r>
            <a:r>
              <a:rPr lang="en-US" sz="2200" dirty="0" err="1">
                <a:solidFill>
                  <a:prstClr val="black"/>
                </a:solidFill>
                <a:latin typeface="Times New Roman" pitchFamily="18" charset="0"/>
              </a:rPr>
              <a:t>điện</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trở</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suất</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của</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kim</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loại</a:t>
            </a:r>
            <a:r>
              <a:rPr lang="en-US" sz="2200" dirty="0">
                <a:solidFill>
                  <a:prstClr val="black"/>
                </a:solidFill>
                <a:latin typeface="Times New Roman" pitchFamily="18" charset="0"/>
              </a:rPr>
              <a:t> ở t</a:t>
            </a:r>
            <a:r>
              <a:rPr lang="en-US" sz="2200" baseline="-25000" dirty="0">
                <a:solidFill>
                  <a:prstClr val="black"/>
                </a:solidFill>
                <a:latin typeface="Times New Roman" pitchFamily="18" charset="0"/>
              </a:rPr>
              <a:t> </a:t>
            </a:r>
            <a:r>
              <a:rPr lang="en-US" sz="2200" dirty="0">
                <a:solidFill>
                  <a:prstClr val="black"/>
                </a:solidFill>
                <a:latin typeface="Times New Roman" pitchFamily="18" charset="0"/>
              </a:rPr>
              <a:t>(</a:t>
            </a:r>
            <a:r>
              <a:rPr lang="en-US" sz="2200" baseline="30000" dirty="0">
                <a:solidFill>
                  <a:prstClr val="black"/>
                </a:solidFill>
                <a:latin typeface="Times New Roman" pitchFamily="18" charset="0"/>
              </a:rPr>
              <a:t>0</a:t>
            </a:r>
            <a:r>
              <a:rPr lang="en-US" sz="2200" dirty="0">
                <a:solidFill>
                  <a:prstClr val="black"/>
                </a:solidFill>
                <a:latin typeface="Times New Roman" pitchFamily="18" charset="0"/>
              </a:rPr>
              <a:t>C)</a:t>
            </a:r>
            <a:endParaRPr lang="en-US" sz="2200" baseline="-25000" dirty="0">
              <a:solidFill>
                <a:prstClr val="black"/>
              </a:solidFill>
              <a:latin typeface="Times New Roman" pitchFamily="18" charset="0"/>
            </a:endParaRPr>
          </a:p>
        </p:txBody>
      </p:sp>
      <p:sp>
        <p:nvSpPr>
          <p:cNvPr id="13" name="Text Box 23">
            <a:extLst>
              <a:ext uri="{FF2B5EF4-FFF2-40B4-BE49-F238E27FC236}">
                <a16:creationId xmlns:a16="http://schemas.microsoft.com/office/drawing/2014/main" id="{FB2F9E6D-C933-905C-7F0F-187AEE1CC2F5}"/>
              </a:ext>
            </a:extLst>
          </p:cNvPr>
          <p:cNvSpPr txBox="1">
            <a:spLocks noChangeArrowheads="1"/>
          </p:cNvSpPr>
          <p:nvPr/>
        </p:nvSpPr>
        <p:spPr bwMode="auto">
          <a:xfrm>
            <a:off x="166254" y="4364464"/>
            <a:ext cx="8265100" cy="1368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2400" b="1">
                <a:solidFill>
                  <a:srgbClr val="0000FF"/>
                </a:solidFill>
                <a:latin typeface="Times New Roman" pitchFamily="18" charset="0"/>
              </a:defRPr>
            </a:lvl1pPr>
            <a:lvl2pPr marL="742950" indent="-285750" eaLnBrk="0" hangingPunct="0">
              <a:defRPr sz="2400" b="1">
                <a:solidFill>
                  <a:srgbClr val="0000FF"/>
                </a:solidFill>
                <a:latin typeface="Times New Roman" pitchFamily="18" charset="0"/>
              </a:defRPr>
            </a:lvl2pPr>
            <a:lvl3pPr marL="1143000" indent="-228600" eaLnBrk="0" hangingPunct="0">
              <a:defRPr sz="2400" b="1">
                <a:solidFill>
                  <a:srgbClr val="0000FF"/>
                </a:solidFill>
                <a:latin typeface="Times New Roman" pitchFamily="18" charset="0"/>
              </a:defRPr>
            </a:lvl3pPr>
            <a:lvl4pPr marL="1600200" indent="-228600" eaLnBrk="0" hangingPunct="0">
              <a:defRPr sz="2400" b="1">
                <a:solidFill>
                  <a:srgbClr val="0000FF"/>
                </a:solidFill>
                <a:latin typeface="Times New Roman" pitchFamily="18" charset="0"/>
              </a:defRPr>
            </a:lvl4pPr>
            <a:lvl5pPr marL="2057400" indent="-228600" eaLnBrk="0" hangingPunct="0">
              <a:defRPr sz="2400" b="1">
                <a:solidFill>
                  <a:srgbClr val="0000FF"/>
                </a:solidFill>
                <a:latin typeface="Times New Roman" pitchFamily="18" charset="0"/>
              </a:defRPr>
            </a:lvl5pPr>
            <a:lvl6pPr marL="2514600" indent="-228600" eaLnBrk="0" fontAlgn="base" hangingPunct="0">
              <a:spcBef>
                <a:spcPct val="50000"/>
              </a:spcBef>
              <a:spcAft>
                <a:spcPct val="0"/>
              </a:spcAft>
              <a:defRPr sz="2400" b="1">
                <a:solidFill>
                  <a:srgbClr val="0000FF"/>
                </a:solidFill>
                <a:latin typeface="Times New Roman" pitchFamily="18" charset="0"/>
              </a:defRPr>
            </a:lvl6pPr>
            <a:lvl7pPr marL="2971800" indent="-228600" eaLnBrk="0" fontAlgn="base" hangingPunct="0">
              <a:spcBef>
                <a:spcPct val="50000"/>
              </a:spcBef>
              <a:spcAft>
                <a:spcPct val="0"/>
              </a:spcAft>
              <a:defRPr sz="2400" b="1">
                <a:solidFill>
                  <a:srgbClr val="0000FF"/>
                </a:solidFill>
                <a:latin typeface="Times New Roman" pitchFamily="18" charset="0"/>
              </a:defRPr>
            </a:lvl7pPr>
            <a:lvl8pPr marL="3429000" indent="-228600" eaLnBrk="0" fontAlgn="base" hangingPunct="0">
              <a:spcBef>
                <a:spcPct val="50000"/>
              </a:spcBef>
              <a:spcAft>
                <a:spcPct val="0"/>
              </a:spcAft>
              <a:defRPr sz="2400" b="1">
                <a:solidFill>
                  <a:srgbClr val="0000FF"/>
                </a:solidFill>
                <a:latin typeface="Times New Roman" pitchFamily="18" charset="0"/>
              </a:defRPr>
            </a:lvl8pPr>
            <a:lvl9pPr marL="3886200" indent="-228600" eaLnBrk="0" fontAlgn="base" hangingPunct="0">
              <a:spcBef>
                <a:spcPct val="50000"/>
              </a:spcBef>
              <a:spcAft>
                <a:spcPct val="0"/>
              </a:spcAft>
              <a:defRPr sz="2400" b="1">
                <a:solidFill>
                  <a:srgbClr val="0000FF"/>
                </a:solidFill>
                <a:latin typeface="Times New Roman" pitchFamily="18" charset="0"/>
              </a:defRPr>
            </a:lvl9pPr>
          </a:lstStyle>
          <a:p>
            <a:pPr eaLnBrk="1" fontAlgn="base" hangingPunct="1">
              <a:lnSpc>
                <a:spcPct val="130000"/>
              </a:lnSpc>
              <a:spcAft>
                <a:spcPct val="0"/>
              </a:spcAft>
            </a:pPr>
            <a:r>
              <a:rPr lang="en-US" sz="2200" b="0" dirty="0">
                <a:solidFill>
                  <a:srgbClr val="009900"/>
                </a:solidFill>
              </a:rPr>
              <a:t> * </a:t>
            </a:r>
            <a:r>
              <a:rPr lang="en-US" sz="2200" b="0" dirty="0" err="1">
                <a:solidFill>
                  <a:srgbClr val="009900"/>
                </a:solidFill>
              </a:rPr>
              <a:t>Chú</a:t>
            </a:r>
            <a:r>
              <a:rPr lang="en-US" sz="2200" b="0" dirty="0">
                <a:solidFill>
                  <a:srgbClr val="009900"/>
                </a:solidFill>
              </a:rPr>
              <a:t> ý: </a:t>
            </a:r>
            <a:r>
              <a:rPr lang="en-US" sz="2200" b="0" dirty="0" err="1">
                <a:solidFill>
                  <a:srgbClr val="009900"/>
                </a:solidFill>
              </a:rPr>
              <a:t>Hệ</a:t>
            </a:r>
            <a:r>
              <a:rPr lang="en-US" sz="2200" b="0" dirty="0">
                <a:solidFill>
                  <a:srgbClr val="009900"/>
                </a:solidFill>
              </a:rPr>
              <a:t> </a:t>
            </a:r>
            <a:r>
              <a:rPr lang="en-US" sz="2200" b="0" dirty="0" err="1">
                <a:solidFill>
                  <a:srgbClr val="009900"/>
                </a:solidFill>
              </a:rPr>
              <a:t>số</a:t>
            </a:r>
            <a:r>
              <a:rPr lang="en-US" sz="2200" b="0" dirty="0">
                <a:solidFill>
                  <a:srgbClr val="009900"/>
                </a:solidFill>
              </a:rPr>
              <a:t> </a:t>
            </a:r>
            <a:r>
              <a:rPr lang="en-US" sz="2200" b="0" dirty="0" err="1">
                <a:solidFill>
                  <a:srgbClr val="009900"/>
                </a:solidFill>
              </a:rPr>
              <a:t>nhiệt</a:t>
            </a:r>
            <a:r>
              <a:rPr lang="en-US" sz="2200" b="0" dirty="0">
                <a:solidFill>
                  <a:srgbClr val="009900"/>
                </a:solidFill>
              </a:rPr>
              <a:t> </a:t>
            </a:r>
            <a:r>
              <a:rPr lang="en-US" sz="2200" b="0" dirty="0" err="1">
                <a:solidFill>
                  <a:srgbClr val="009900"/>
                </a:solidFill>
              </a:rPr>
              <a:t>điện</a:t>
            </a:r>
            <a:r>
              <a:rPr lang="en-US" sz="2200" b="0" dirty="0">
                <a:solidFill>
                  <a:srgbClr val="009900"/>
                </a:solidFill>
              </a:rPr>
              <a:t> </a:t>
            </a:r>
            <a:r>
              <a:rPr lang="en-US" sz="2200" b="0" dirty="0" err="1">
                <a:solidFill>
                  <a:srgbClr val="009900"/>
                </a:solidFill>
              </a:rPr>
              <a:t>trở</a:t>
            </a:r>
            <a:r>
              <a:rPr lang="en-US" sz="2200" b="0" dirty="0">
                <a:solidFill>
                  <a:srgbClr val="009900"/>
                </a:solidFill>
              </a:rPr>
              <a:t> α </a:t>
            </a:r>
            <a:r>
              <a:rPr lang="en-US" sz="2200" b="0" dirty="0" err="1">
                <a:solidFill>
                  <a:srgbClr val="009900"/>
                </a:solidFill>
              </a:rPr>
              <a:t>của</a:t>
            </a:r>
            <a:r>
              <a:rPr lang="en-US" sz="2200" b="0" dirty="0">
                <a:solidFill>
                  <a:srgbClr val="009900"/>
                </a:solidFill>
              </a:rPr>
              <a:t> </a:t>
            </a:r>
            <a:r>
              <a:rPr lang="en-US" sz="2200" b="0" dirty="0" err="1">
                <a:solidFill>
                  <a:srgbClr val="009900"/>
                </a:solidFill>
              </a:rPr>
              <a:t>mỗi</a:t>
            </a:r>
            <a:r>
              <a:rPr lang="en-US" sz="2200" b="0" dirty="0">
                <a:solidFill>
                  <a:srgbClr val="009900"/>
                </a:solidFill>
              </a:rPr>
              <a:t> </a:t>
            </a:r>
            <a:r>
              <a:rPr lang="en-US" sz="2200" b="0" dirty="0" err="1">
                <a:solidFill>
                  <a:srgbClr val="009900"/>
                </a:solidFill>
              </a:rPr>
              <a:t>kim</a:t>
            </a:r>
            <a:r>
              <a:rPr lang="en-US" sz="2200" b="0" dirty="0">
                <a:solidFill>
                  <a:srgbClr val="009900"/>
                </a:solidFill>
              </a:rPr>
              <a:t> </a:t>
            </a:r>
            <a:r>
              <a:rPr lang="en-US" sz="2200" b="0" dirty="0" err="1">
                <a:solidFill>
                  <a:srgbClr val="009900"/>
                </a:solidFill>
              </a:rPr>
              <a:t>loại</a:t>
            </a:r>
            <a:r>
              <a:rPr lang="en-US" sz="2200" b="0" dirty="0">
                <a:solidFill>
                  <a:srgbClr val="009900"/>
                </a:solidFill>
              </a:rPr>
              <a:t> </a:t>
            </a:r>
            <a:r>
              <a:rPr lang="en-US" sz="2200" b="0" dirty="0" err="1">
                <a:solidFill>
                  <a:srgbClr val="009900"/>
                </a:solidFill>
              </a:rPr>
              <a:t>phụ</a:t>
            </a:r>
            <a:r>
              <a:rPr lang="en-US" sz="2200" b="0" dirty="0">
                <a:solidFill>
                  <a:srgbClr val="009900"/>
                </a:solidFill>
              </a:rPr>
              <a:t> </a:t>
            </a:r>
            <a:r>
              <a:rPr lang="en-US" sz="2200" b="0" dirty="0" err="1">
                <a:solidFill>
                  <a:srgbClr val="009900"/>
                </a:solidFill>
              </a:rPr>
              <a:t>thuộc</a:t>
            </a:r>
            <a:r>
              <a:rPr lang="en-US" sz="2200" b="0" dirty="0">
                <a:solidFill>
                  <a:srgbClr val="009900"/>
                </a:solidFill>
              </a:rPr>
              <a:t> </a:t>
            </a:r>
            <a:r>
              <a:rPr lang="en-US" sz="2200" b="0" dirty="0" err="1">
                <a:solidFill>
                  <a:srgbClr val="009900"/>
                </a:solidFill>
              </a:rPr>
              <a:t>vào</a:t>
            </a:r>
            <a:r>
              <a:rPr lang="en-US" sz="2200" b="0" dirty="0">
                <a:solidFill>
                  <a:srgbClr val="009900"/>
                </a:solidFill>
              </a:rPr>
              <a:t>:</a:t>
            </a:r>
          </a:p>
          <a:p>
            <a:pPr eaLnBrk="1" fontAlgn="base" hangingPunct="1">
              <a:lnSpc>
                <a:spcPct val="130000"/>
              </a:lnSpc>
              <a:spcAft>
                <a:spcPct val="0"/>
              </a:spcAft>
            </a:pPr>
            <a:r>
              <a:rPr lang="en-US" sz="2200" b="0" dirty="0">
                <a:solidFill>
                  <a:srgbClr val="009900"/>
                </a:solidFill>
              </a:rPr>
              <a:t>               - </a:t>
            </a:r>
            <a:r>
              <a:rPr lang="en-US" sz="2200" b="0" dirty="0" err="1">
                <a:solidFill>
                  <a:srgbClr val="009900"/>
                </a:solidFill>
              </a:rPr>
              <a:t>Nhiệt</a:t>
            </a:r>
            <a:r>
              <a:rPr lang="en-US" sz="2200" b="0" dirty="0">
                <a:solidFill>
                  <a:srgbClr val="009900"/>
                </a:solidFill>
              </a:rPr>
              <a:t> </a:t>
            </a:r>
            <a:r>
              <a:rPr lang="en-US" sz="2200" b="0" dirty="0" err="1">
                <a:solidFill>
                  <a:srgbClr val="009900"/>
                </a:solidFill>
              </a:rPr>
              <a:t>độ</a:t>
            </a:r>
            <a:r>
              <a:rPr lang="en-US" sz="2200" b="0" dirty="0">
                <a:solidFill>
                  <a:srgbClr val="009900"/>
                </a:solidFill>
              </a:rPr>
              <a:t> </a:t>
            </a:r>
          </a:p>
          <a:p>
            <a:pPr eaLnBrk="1" fontAlgn="base" hangingPunct="1">
              <a:lnSpc>
                <a:spcPct val="130000"/>
              </a:lnSpc>
              <a:spcBef>
                <a:spcPct val="0"/>
              </a:spcBef>
              <a:spcAft>
                <a:spcPct val="0"/>
              </a:spcAft>
            </a:pPr>
            <a:r>
              <a:rPr lang="en-US" sz="2200" b="0" dirty="0">
                <a:solidFill>
                  <a:srgbClr val="009900"/>
                </a:solidFill>
              </a:rPr>
              <a:t>               - </a:t>
            </a:r>
            <a:r>
              <a:rPr lang="en-US" sz="2200" b="0" dirty="0" err="1">
                <a:solidFill>
                  <a:srgbClr val="009900"/>
                </a:solidFill>
              </a:rPr>
              <a:t>Độ</a:t>
            </a:r>
            <a:r>
              <a:rPr lang="en-US" sz="2200" b="0" dirty="0">
                <a:solidFill>
                  <a:srgbClr val="009900"/>
                </a:solidFill>
              </a:rPr>
              <a:t> </a:t>
            </a:r>
            <a:r>
              <a:rPr lang="en-US" sz="2200" b="0" dirty="0" err="1">
                <a:solidFill>
                  <a:srgbClr val="009900"/>
                </a:solidFill>
              </a:rPr>
              <a:t>sạch</a:t>
            </a:r>
            <a:r>
              <a:rPr lang="en-US" sz="2200" b="0" dirty="0">
                <a:solidFill>
                  <a:srgbClr val="009900"/>
                </a:solidFill>
              </a:rPr>
              <a:t> </a:t>
            </a:r>
            <a:r>
              <a:rPr lang="en-US" sz="2200" b="0" dirty="0" err="1">
                <a:solidFill>
                  <a:srgbClr val="009900"/>
                </a:solidFill>
              </a:rPr>
              <a:t>và</a:t>
            </a:r>
            <a:r>
              <a:rPr lang="en-US" sz="2200" b="0" dirty="0">
                <a:solidFill>
                  <a:srgbClr val="009900"/>
                </a:solidFill>
              </a:rPr>
              <a:t> </a:t>
            </a:r>
            <a:r>
              <a:rPr lang="en-US" sz="2200" b="0" dirty="0" err="1">
                <a:solidFill>
                  <a:srgbClr val="009900"/>
                </a:solidFill>
              </a:rPr>
              <a:t>chế</a:t>
            </a:r>
            <a:r>
              <a:rPr lang="en-US" sz="2200" b="0" dirty="0">
                <a:solidFill>
                  <a:srgbClr val="009900"/>
                </a:solidFill>
              </a:rPr>
              <a:t> </a:t>
            </a:r>
            <a:r>
              <a:rPr lang="en-US" sz="2200" b="0" dirty="0" err="1">
                <a:solidFill>
                  <a:srgbClr val="009900"/>
                </a:solidFill>
              </a:rPr>
              <a:t>độ</a:t>
            </a:r>
            <a:r>
              <a:rPr lang="en-US" sz="2200" b="0" dirty="0">
                <a:solidFill>
                  <a:srgbClr val="009900"/>
                </a:solidFill>
              </a:rPr>
              <a:t> </a:t>
            </a:r>
            <a:r>
              <a:rPr lang="en-US" sz="2200" b="0" dirty="0" err="1">
                <a:solidFill>
                  <a:srgbClr val="009900"/>
                </a:solidFill>
              </a:rPr>
              <a:t>gia</a:t>
            </a:r>
            <a:r>
              <a:rPr lang="en-US" sz="2200" b="0" dirty="0">
                <a:solidFill>
                  <a:srgbClr val="009900"/>
                </a:solidFill>
              </a:rPr>
              <a:t> </a:t>
            </a:r>
            <a:r>
              <a:rPr lang="en-US" sz="2200" b="0" dirty="0" err="1">
                <a:solidFill>
                  <a:srgbClr val="009900"/>
                </a:solidFill>
              </a:rPr>
              <a:t>công</a:t>
            </a:r>
            <a:r>
              <a:rPr lang="en-US" sz="2200" b="0" dirty="0">
                <a:solidFill>
                  <a:srgbClr val="009900"/>
                </a:solidFill>
              </a:rPr>
              <a:t> </a:t>
            </a:r>
            <a:r>
              <a:rPr lang="en-US" sz="2200" b="0" dirty="0" err="1">
                <a:solidFill>
                  <a:srgbClr val="009900"/>
                </a:solidFill>
              </a:rPr>
              <a:t>vật</a:t>
            </a:r>
            <a:r>
              <a:rPr lang="en-US" sz="2200" b="0" dirty="0">
                <a:solidFill>
                  <a:srgbClr val="009900"/>
                </a:solidFill>
              </a:rPr>
              <a:t> </a:t>
            </a:r>
            <a:r>
              <a:rPr lang="en-US" sz="2200" b="0" dirty="0" err="1">
                <a:solidFill>
                  <a:srgbClr val="009900"/>
                </a:solidFill>
              </a:rPr>
              <a:t>liệu</a:t>
            </a:r>
            <a:r>
              <a:rPr lang="en-US" sz="2200" b="0" dirty="0">
                <a:solidFill>
                  <a:srgbClr val="009900"/>
                </a:solidFill>
              </a:rPr>
              <a:t> </a:t>
            </a:r>
            <a:r>
              <a:rPr lang="en-US" sz="2200" b="0" dirty="0" err="1">
                <a:solidFill>
                  <a:srgbClr val="009900"/>
                </a:solidFill>
              </a:rPr>
              <a:t>đó</a:t>
            </a:r>
            <a:endParaRPr lang="en-US" sz="2200" b="0" dirty="0">
              <a:solidFill>
                <a:srgbClr val="009900"/>
              </a:solidFill>
            </a:endParaRPr>
          </a:p>
        </p:txBody>
      </p:sp>
      <p:pic>
        <p:nvPicPr>
          <p:cNvPr id="14" name="Picture 24" descr="sieu dan">
            <a:extLst>
              <a:ext uri="{FF2B5EF4-FFF2-40B4-BE49-F238E27FC236}">
                <a16:creationId xmlns:a16="http://schemas.microsoft.com/office/drawing/2014/main" id="{165C0046-FB68-122B-EE3E-DB7B9F48EC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3871" y="901814"/>
            <a:ext cx="4280129" cy="3396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3231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C76A45E-0839-2121-38ED-3EAC88C48168}"/>
              </a:ext>
            </a:extLst>
          </p:cNvPr>
          <p:cNvSpPr txBox="1"/>
          <p:nvPr/>
        </p:nvSpPr>
        <p:spPr>
          <a:xfrm>
            <a:off x="16157" y="200853"/>
            <a:ext cx="9294991" cy="928716"/>
          </a:xfrm>
          <a:prstGeom prst="rect">
            <a:avLst/>
          </a:prstGeom>
          <a:noFill/>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2200" b="1" i="0" u="none" strike="noStrike" kern="1200" cap="all" spc="0" normalizeH="0" noProof="0" dirty="0" err="1">
                <a:ln>
                  <a:noFill/>
                </a:ln>
                <a:solidFill>
                  <a:prstClr val="black"/>
                </a:solidFill>
                <a:effectLst/>
                <a:uLnTx/>
                <a:uFillTx/>
                <a:latin typeface="Times New Roman"/>
                <a:ea typeface="+mn-ea"/>
                <a:cs typeface="+mn-cs"/>
              </a:rPr>
              <a:t>IIi</a:t>
            </a:r>
            <a:r>
              <a:rPr kumimoji="0" lang="en-US" sz="2200" b="1" i="0" u="none" strike="noStrike" kern="1200" cap="all" spc="0" normalizeH="0" noProof="0" dirty="0">
                <a:ln>
                  <a:noFill/>
                </a:ln>
                <a:solidFill>
                  <a:prstClr val="black"/>
                </a:solidFill>
                <a:effectLst/>
                <a:uLnTx/>
                <a:uFillTx/>
                <a:latin typeface="Times New Roman"/>
                <a:ea typeface="+mn-ea"/>
                <a:cs typeface="+mn-cs"/>
              </a:rPr>
              <a:t>. ĐIỆN TRỞ CỦA KIM LOẠI Ở NHIỆT ĐỘ THẤP VÀ </a:t>
            </a:r>
            <a:r>
              <a:rPr kumimoji="0" lang="en-US" sz="2200" b="1" i="0" u="none" strike="noStrike" kern="1200" cap="all" spc="0" normalizeH="0" noProof="0" dirty="0">
                <a:ln>
                  <a:noFill/>
                </a:ln>
                <a:solidFill>
                  <a:prstClr val="black"/>
                </a:solidFill>
                <a:effectLst/>
                <a:uLnTx/>
                <a:uFillTx/>
                <a:latin typeface="Times New Roman" panose="02020603050405020304" pitchFamily="18" charset="0"/>
                <a:ea typeface="+mn-ea"/>
                <a:cs typeface="+mn-cs"/>
              </a:rPr>
              <a:t>HIỆN TƯỢNG SIÊU DẪN</a:t>
            </a:r>
            <a:endParaRPr kumimoji="0" lang="en-US" sz="2200" b="1" i="0" u="none" strike="noStrike" kern="1200" cap="all" spc="0" normalizeH="0" noProof="0" dirty="0">
              <a:ln>
                <a:noFill/>
              </a:ln>
              <a:solidFill>
                <a:prstClr val="black"/>
              </a:solidFill>
              <a:effectLst/>
              <a:uLnTx/>
              <a:uFillTx/>
              <a:latin typeface="Times New Roman"/>
              <a:ea typeface="+mn-ea"/>
              <a:cs typeface="+mn-cs"/>
            </a:endParaRPr>
          </a:p>
        </p:txBody>
      </p:sp>
      <p:sp>
        <p:nvSpPr>
          <p:cNvPr id="5" name="Text Box 46">
            <a:extLst>
              <a:ext uri="{FF2B5EF4-FFF2-40B4-BE49-F238E27FC236}">
                <a16:creationId xmlns:a16="http://schemas.microsoft.com/office/drawing/2014/main" id="{2ABDBD71-9E68-CC91-9676-BFA797C9C795}"/>
              </a:ext>
            </a:extLst>
          </p:cNvPr>
          <p:cNvSpPr txBox="1">
            <a:spLocks noChangeArrowheads="1"/>
          </p:cNvSpPr>
          <p:nvPr/>
        </p:nvSpPr>
        <p:spPr bwMode="auto">
          <a:xfrm>
            <a:off x="200439" y="1242348"/>
            <a:ext cx="8553797" cy="1884940"/>
          </a:xfrm>
          <a:prstGeom prst="rect">
            <a:avLst/>
          </a:prstGeom>
          <a:noFill/>
          <a:ln w="9525">
            <a:noFill/>
            <a:miter lim="800000"/>
            <a:headEnd/>
            <a:tailEnd/>
          </a:ln>
          <a:effectLst/>
        </p:spPr>
        <p:txBody>
          <a:bodyPr wrap="square">
            <a:spAutoFit/>
          </a:bodyPr>
          <a:lstStyle/>
          <a:p>
            <a:pPr lvl="0" algn="just" fontAlgn="base">
              <a:lnSpc>
                <a:spcPct val="130000"/>
              </a:lnSpc>
              <a:spcBef>
                <a:spcPct val="0"/>
              </a:spcBef>
              <a:spcAft>
                <a:spcPct val="0"/>
              </a:spcAft>
              <a:buFontTx/>
              <a:buChar char="-"/>
            </a:pPr>
            <a:r>
              <a:rPr lang="en-US" sz="2200" dirty="0">
                <a:solidFill>
                  <a:prstClr val="black"/>
                </a:solidFill>
                <a:latin typeface="Times New Roman" pitchFamily="18" charset="0"/>
              </a:rPr>
              <a:t> Khi </a:t>
            </a:r>
            <a:r>
              <a:rPr lang="en-US" sz="2200" dirty="0" err="1">
                <a:solidFill>
                  <a:prstClr val="black"/>
                </a:solidFill>
                <a:latin typeface="Times New Roman" pitchFamily="18" charset="0"/>
              </a:rPr>
              <a:t>nhiệt</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độ</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giảm</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xuống</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thấp</a:t>
            </a:r>
            <a:r>
              <a:rPr lang="en-US" sz="2200" dirty="0">
                <a:solidFill>
                  <a:prstClr val="black"/>
                </a:solidFill>
                <a:effectLst>
                  <a:outerShdw blurRad="38100" dist="38100" dir="2700000" algn="tl">
                    <a:srgbClr val="C0C0C0"/>
                  </a:outerShdw>
                </a:effectLst>
                <a:latin typeface="Times New Roman" pitchFamily="18" charset="0"/>
              </a:rPr>
              <a:t> (</a:t>
            </a:r>
            <a:r>
              <a:rPr lang="en-US" sz="2200" dirty="0" err="1">
                <a:solidFill>
                  <a:prstClr val="black"/>
                </a:solidFill>
                <a:effectLst>
                  <a:outerShdw blurRad="38100" dist="38100" dir="2700000" algn="tl">
                    <a:srgbClr val="C0C0C0"/>
                  </a:outerShdw>
                </a:effectLst>
                <a:latin typeface="Times New Roman" pitchFamily="18" charset="0"/>
              </a:rPr>
              <a:t>gần</a:t>
            </a:r>
            <a:r>
              <a:rPr lang="en-US" sz="2200" dirty="0">
                <a:solidFill>
                  <a:prstClr val="black"/>
                </a:solidFill>
                <a:effectLst>
                  <a:outerShdw blurRad="38100" dist="38100" dir="2700000" algn="tl">
                    <a:srgbClr val="C0C0C0"/>
                  </a:outerShdw>
                </a:effectLst>
                <a:latin typeface="Times New Roman" pitchFamily="18" charset="0"/>
              </a:rPr>
              <a:t> 0 K)</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điện</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trở</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của</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kim</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loại</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đột</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ngột</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giảm</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mạnh</a:t>
            </a:r>
            <a:r>
              <a:rPr lang="en-US" sz="2200" dirty="0">
                <a:solidFill>
                  <a:prstClr val="black"/>
                </a:solidFill>
                <a:latin typeface="Times New Roman" pitchFamily="18" charset="0"/>
              </a:rPr>
              <a:t>. Khi </a:t>
            </a:r>
            <a:r>
              <a:rPr lang="en-US" sz="2200" dirty="0" err="1">
                <a:solidFill>
                  <a:prstClr val="black"/>
                </a:solidFill>
                <a:latin typeface="Times New Roman" pitchFamily="18" charset="0"/>
              </a:rPr>
              <a:t>nhiệt</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độ</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thấp</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hơn</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một</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nhiệt</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độ</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tới</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hạn</a:t>
            </a:r>
            <a:r>
              <a:rPr lang="en-US" sz="2200" dirty="0">
                <a:solidFill>
                  <a:prstClr val="black"/>
                </a:solidFill>
                <a:latin typeface="Times New Roman" pitchFamily="18" charset="0"/>
              </a:rPr>
              <a:t> T</a:t>
            </a:r>
            <a:r>
              <a:rPr lang="en-US" sz="2200" baseline="-25000" dirty="0">
                <a:solidFill>
                  <a:prstClr val="black"/>
                </a:solidFill>
                <a:latin typeface="Times New Roman" pitchFamily="18" charset="0"/>
              </a:rPr>
              <a:t>c</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thì</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điện</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trở</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của</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một</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số</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kim</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loại</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và</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một</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số</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chất</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giảm</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xuống</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bằng</a:t>
            </a:r>
            <a:r>
              <a:rPr lang="en-US" sz="2200" dirty="0">
                <a:solidFill>
                  <a:prstClr val="black"/>
                </a:solidFill>
                <a:latin typeface="Times New Roman" pitchFamily="18" charset="0"/>
              </a:rPr>
              <a:t> 0. </a:t>
            </a:r>
          </a:p>
          <a:p>
            <a:pPr lvl="0" algn="just" fontAlgn="base">
              <a:lnSpc>
                <a:spcPct val="130000"/>
              </a:lnSpc>
              <a:spcBef>
                <a:spcPct val="0"/>
              </a:spcBef>
              <a:spcAft>
                <a:spcPct val="0"/>
              </a:spcAft>
            </a:pPr>
            <a:r>
              <a:rPr lang="en-US" sz="2200" i="1" dirty="0">
                <a:solidFill>
                  <a:prstClr val="black"/>
                </a:solidFill>
                <a:latin typeface="Times New Roman" pitchFamily="18" charset="0"/>
                <a:ea typeface="Times New Roman" panose="02020603050405020304" pitchFamily="18" charset="0"/>
              </a:rPr>
              <a:t>=&gt; </a:t>
            </a:r>
            <a:r>
              <a:rPr lang="nl-NL" sz="2400" i="1" dirty="0">
                <a:solidFill>
                  <a:srgbClr val="FF0000"/>
                </a:solidFill>
                <a:latin typeface="Times New Roman" panose="02020603050405020304" pitchFamily="18" charset="0"/>
                <a:ea typeface="Times New Roman" panose="02020603050405020304" pitchFamily="18" charset="0"/>
              </a:rPr>
              <a:t>Hiện tượng đó được gọi là hiện tượng siêu dẫn.</a:t>
            </a:r>
            <a:endParaRPr lang="en-US" sz="2200" i="1" dirty="0">
              <a:solidFill>
                <a:srgbClr val="FF0000"/>
              </a:solidFill>
              <a:latin typeface="Times New Roman" pitchFamily="18" charset="0"/>
            </a:endParaRPr>
          </a:p>
        </p:txBody>
      </p:sp>
      <p:sp>
        <p:nvSpPr>
          <p:cNvPr id="7" name="Rectangle 47">
            <a:extLst>
              <a:ext uri="{FF2B5EF4-FFF2-40B4-BE49-F238E27FC236}">
                <a16:creationId xmlns:a16="http://schemas.microsoft.com/office/drawing/2014/main" id="{1E413E64-CC9C-E402-9129-896C67EFD74C}"/>
              </a:ext>
            </a:extLst>
          </p:cNvPr>
          <p:cNvSpPr>
            <a:spLocks noChangeArrowheads="1"/>
          </p:cNvSpPr>
          <p:nvPr/>
        </p:nvSpPr>
        <p:spPr bwMode="auto">
          <a:xfrm>
            <a:off x="200439" y="2946979"/>
            <a:ext cx="8686802" cy="1261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just" fontAlgn="base">
              <a:lnSpc>
                <a:spcPct val="130000"/>
              </a:lnSpc>
              <a:spcBef>
                <a:spcPct val="0"/>
              </a:spcBef>
              <a:spcAft>
                <a:spcPct val="0"/>
              </a:spcAft>
            </a:pPr>
            <a:r>
              <a:rPr lang="en-US" sz="2200" dirty="0">
                <a:solidFill>
                  <a:prstClr val="black"/>
                </a:solidFill>
                <a:latin typeface="Times New Roman" pitchFamily="18" charset="0"/>
              </a:rPr>
              <a:t>- </a:t>
            </a:r>
            <a:r>
              <a:rPr lang="en-US" sz="2200" dirty="0" err="1">
                <a:solidFill>
                  <a:prstClr val="black"/>
                </a:solidFill>
                <a:latin typeface="Times New Roman" pitchFamily="18" charset="0"/>
              </a:rPr>
              <a:t>Nhiều</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tính</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chất</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khác</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như</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từ</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tính</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và</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nhiệt</a:t>
            </a:r>
            <a:r>
              <a:rPr lang="en-US" sz="2200" dirty="0">
                <a:solidFill>
                  <a:prstClr val="black"/>
                </a:solidFill>
                <a:latin typeface="Times New Roman" pitchFamily="18" charset="0"/>
              </a:rPr>
              <a:t> dung </a:t>
            </a:r>
            <a:r>
              <a:rPr lang="en-US" sz="2200" dirty="0" err="1">
                <a:solidFill>
                  <a:prstClr val="black"/>
                </a:solidFill>
                <a:latin typeface="Times New Roman" pitchFamily="18" charset="0"/>
              </a:rPr>
              <a:t>cũng</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thay</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đổi</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đột</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ngột</a:t>
            </a:r>
            <a:r>
              <a:rPr lang="en-US" sz="2200" dirty="0">
                <a:solidFill>
                  <a:prstClr val="black"/>
                </a:solidFill>
                <a:latin typeface="Times New Roman" pitchFamily="18" charset="0"/>
              </a:rPr>
              <a:t> ở </a:t>
            </a:r>
          </a:p>
          <a:p>
            <a:pPr algn="just" fontAlgn="base">
              <a:lnSpc>
                <a:spcPct val="130000"/>
              </a:lnSpc>
              <a:spcBef>
                <a:spcPct val="0"/>
              </a:spcBef>
              <a:spcAft>
                <a:spcPct val="0"/>
              </a:spcAft>
            </a:pPr>
            <a:r>
              <a:rPr lang="en-US" sz="2200" dirty="0" err="1">
                <a:solidFill>
                  <a:prstClr val="black"/>
                </a:solidFill>
                <a:latin typeface="Times New Roman" pitchFamily="18" charset="0"/>
              </a:rPr>
              <a:t>nhiệt</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độ</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này</a:t>
            </a:r>
            <a:r>
              <a:rPr lang="en-US" sz="2200" dirty="0">
                <a:solidFill>
                  <a:prstClr val="black"/>
                </a:solidFill>
                <a:latin typeface="Times New Roman" pitchFamily="18" charset="0"/>
              </a:rPr>
              <a:t>. Ta </a:t>
            </a:r>
            <a:r>
              <a:rPr lang="en-US" sz="2200" dirty="0" err="1">
                <a:solidFill>
                  <a:prstClr val="black"/>
                </a:solidFill>
                <a:latin typeface="Times New Roman" pitchFamily="18" charset="0"/>
              </a:rPr>
              <a:t>nói</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rằng</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các</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vật</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liệu</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ấy</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đã</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chuyển</a:t>
            </a:r>
            <a:r>
              <a:rPr lang="en-US" sz="2200" dirty="0">
                <a:solidFill>
                  <a:prstClr val="black"/>
                </a:solidFill>
                <a:latin typeface="Times New Roman" pitchFamily="18" charset="0"/>
              </a:rPr>
              <a:t> sang </a:t>
            </a:r>
            <a:r>
              <a:rPr lang="en-US" sz="2200" dirty="0" err="1">
                <a:solidFill>
                  <a:prstClr val="black"/>
                </a:solidFill>
                <a:latin typeface="Times New Roman" pitchFamily="18" charset="0"/>
              </a:rPr>
              <a:t>trạng</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thái</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siêu</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dẫn</a:t>
            </a:r>
            <a:r>
              <a:rPr lang="en-US" sz="2200" dirty="0">
                <a:solidFill>
                  <a:prstClr val="black"/>
                </a:solidFill>
                <a:latin typeface="Times New Roman" pitchFamily="18" charset="0"/>
              </a:rPr>
              <a:t>.</a:t>
            </a:r>
          </a:p>
        </p:txBody>
      </p:sp>
    </p:spTree>
    <p:extLst>
      <p:ext uri="{BB962C8B-B14F-4D97-AF65-F5344CB8AC3E}">
        <p14:creationId xmlns:p14="http://schemas.microsoft.com/office/powerpoint/2010/main" val="34180397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29700" name="Picture 4" descr="Khám phá máy gia tốc hạt “khủng” nhất thế giới - KhoaHoc.tv"/>
          <p:cNvPicPr>
            <a:picLocks noChangeAspect="1" noChangeArrowheads="1"/>
          </p:cNvPicPr>
          <p:nvPr/>
        </p:nvPicPr>
        <p:blipFill>
          <a:blip r:embed="rId3"/>
          <a:srcRect/>
          <a:stretch>
            <a:fillRect/>
          </a:stretch>
        </p:blipFill>
        <p:spPr bwMode="auto">
          <a:xfrm>
            <a:off x="373422" y="1035616"/>
            <a:ext cx="3588977" cy="2362200"/>
          </a:xfrm>
          <a:prstGeom prst="rect">
            <a:avLst/>
          </a:prstGeom>
          <a:noFill/>
        </p:spPr>
      </p:pic>
      <p:pic>
        <p:nvPicPr>
          <p:cNvPr id="29702" name="Picture 6" descr="Nguyên tắc hoạt động của tàu lửa chạy trên đệm từ - Vật Lý PT - Trịnh Ngọc  Long"/>
          <p:cNvPicPr>
            <a:picLocks noChangeAspect="1" noChangeArrowheads="1"/>
          </p:cNvPicPr>
          <p:nvPr/>
        </p:nvPicPr>
        <p:blipFill>
          <a:blip r:embed="rId4"/>
          <a:srcRect/>
          <a:stretch>
            <a:fillRect/>
          </a:stretch>
        </p:blipFill>
        <p:spPr bwMode="auto">
          <a:xfrm>
            <a:off x="4657726" y="1035616"/>
            <a:ext cx="3571874" cy="2362200"/>
          </a:xfrm>
          <a:prstGeom prst="rect">
            <a:avLst/>
          </a:prstGeom>
          <a:noFill/>
        </p:spPr>
      </p:pic>
      <p:pic>
        <p:nvPicPr>
          <p:cNvPr id="29708" name="Picture 12" descr="Máy đo điện trường/từ trường điện tử Lutron EMF-827"/>
          <p:cNvPicPr>
            <a:picLocks noChangeAspect="1" noChangeArrowheads="1"/>
          </p:cNvPicPr>
          <p:nvPr/>
        </p:nvPicPr>
        <p:blipFill>
          <a:blip r:embed="rId5"/>
          <a:srcRect/>
          <a:stretch>
            <a:fillRect/>
          </a:stretch>
        </p:blipFill>
        <p:spPr bwMode="auto">
          <a:xfrm>
            <a:off x="533399" y="3838546"/>
            <a:ext cx="3429000" cy="2400301"/>
          </a:xfrm>
          <a:prstGeom prst="rect">
            <a:avLst/>
          </a:prstGeom>
          <a:noFill/>
        </p:spPr>
      </p:pic>
      <p:pic>
        <p:nvPicPr>
          <p:cNvPr id="29710" name="Picture 14" descr="Chụp cộng hưởng từ (MRI) có ích lợi gì? | Vinmec"/>
          <p:cNvPicPr>
            <a:picLocks noChangeAspect="1" noChangeArrowheads="1"/>
          </p:cNvPicPr>
          <p:nvPr/>
        </p:nvPicPr>
        <p:blipFill>
          <a:blip r:embed="rId6"/>
          <a:srcRect/>
          <a:stretch>
            <a:fillRect/>
          </a:stretch>
        </p:blipFill>
        <p:spPr bwMode="auto">
          <a:xfrm>
            <a:off x="4691063" y="3953457"/>
            <a:ext cx="3505200" cy="2285390"/>
          </a:xfrm>
          <a:prstGeom prst="rect">
            <a:avLst/>
          </a:prstGeom>
          <a:noFill/>
        </p:spPr>
      </p:pic>
      <p:sp>
        <p:nvSpPr>
          <p:cNvPr id="11" name="TextBox 10"/>
          <p:cNvSpPr txBox="1"/>
          <p:nvPr/>
        </p:nvSpPr>
        <p:spPr>
          <a:xfrm>
            <a:off x="533399" y="3397726"/>
            <a:ext cx="28194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effectLst/>
                <a:uLnTx/>
                <a:uFillTx/>
                <a:latin typeface="Times New Roman" pitchFamily="18" charset="0"/>
                <a:ea typeface="+mn-ea"/>
                <a:cs typeface="Times New Roman" pitchFamily="18" charset="0"/>
              </a:rPr>
              <a:t>Máy</a:t>
            </a:r>
            <a:r>
              <a:rPr kumimoji="0" lang="en-US" sz="2000" b="1" i="0" u="none" strike="noStrike" kern="1200" cap="none" spc="0" normalizeH="0" baseline="0" noProof="0" dirty="0">
                <a:ln>
                  <a:noFill/>
                </a:ln>
                <a:effectLst/>
                <a:uLnTx/>
                <a:uFillTx/>
                <a:latin typeface="Times New Roman" pitchFamily="18" charset="0"/>
                <a:ea typeface="+mn-ea"/>
                <a:cs typeface="Times New Roman" pitchFamily="18" charset="0"/>
              </a:rPr>
              <a:t> </a:t>
            </a:r>
            <a:r>
              <a:rPr kumimoji="0" lang="en-US" sz="2000" b="1" i="0" u="none" strike="noStrike" kern="1200" cap="none" spc="0" normalizeH="0" baseline="0" noProof="0" dirty="0" err="1">
                <a:ln>
                  <a:noFill/>
                </a:ln>
                <a:effectLst/>
                <a:uLnTx/>
                <a:uFillTx/>
                <a:latin typeface="Times New Roman" pitchFamily="18" charset="0"/>
                <a:ea typeface="+mn-ea"/>
                <a:cs typeface="Times New Roman" pitchFamily="18" charset="0"/>
              </a:rPr>
              <a:t>gia</a:t>
            </a:r>
            <a:r>
              <a:rPr kumimoji="0" lang="en-US" sz="2000" b="1" i="0" u="none" strike="noStrike" kern="1200" cap="none" spc="0" normalizeH="0" baseline="0" noProof="0" dirty="0">
                <a:ln>
                  <a:noFill/>
                </a:ln>
                <a:effectLst/>
                <a:uLnTx/>
                <a:uFillTx/>
                <a:latin typeface="Times New Roman" pitchFamily="18" charset="0"/>
                <a:ea typeface="+mn-ea"/>
                <a:cs typeface="Times New Roman" pitchFamily="18" charset="0"/>
              </a:rPr>
              <a:t> </a:t>
            </a:r>
            <a:r>
              <a:rPr kumimoji="0" lang="en-US" sz="2000" b="1" i="0" u="none" strike="noStrike" kern="1200" cap="none" spc="0" normalizeH="0" baseline="0" noProof="0" dirty="0" err="1">
                <a:ln>
                  <a:noFill/>
                </a:ln>
                <a:effectLst/>
                <a:uLnTx/>
                <a:uFillTx/>
                <a:latin typeface="Times New Roman" pitchFamily="18" charset="0"/>
                <a:ea typeface="+mn-ea"/>
                <a:cs typeface="Times New Roman" pitchFamily="18" charset="0"/>
              </a:rPr>
              <a:t>tốc</a:t>
            </a:r>
            <a:endParaRPr kumimoji="0" lang="en-US" sz="2000" b="1" i="0" u="none" strike="noStrike" kern="1200" cap="none" spc="0" normalizeH="0" baseline="0" noProof="0" dirty="0">
              <a:ln>
                <a:noFill/>
              </a:ln>
              <a:effectLst/>
              <a:uLnTx/>
              <a:uFillTx/>
              <a:latin typeface="Times New Roman" pitchFamily="18" charset="0"/>
              <a:ea typeface="+mn-ea"/>
              <a:cs typeface="Times New Roman" pitchFamily="18" charset="0"/>
            </a:endParaRPr>
          </a:p>
        </p:txBody>
      </p:sp>
      <p:sp>
        <p:nvSpPr>
          <p:cNvPr id="12" name="TextBox 11"/>
          <p:cNvSpPr txBox="1"/>
          <p:nvPr/>
        </p:nvSpPr>
        <p:spPr>
          <a:xfrm>
            <a:off x="5163505" y="3397816"/>
            <a:ext cx="2560316"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effectLst/>
                <a:uLnTx/>
                <a:uFillTx/>
                <a:latin typeface="Times New Roman" pitchFamily="18" charset="0"/>
                <a:ea typeface="+mn-ea"/>
                <a:cs typeface="Times New Roman" pitchFamily="18" charset="0"/>
              </a:rPr>
              <a:t>Tàu</a:t>
            </a:r>
            <a:r>
              <a:rPr kumimoji="0" lang="en-US" sz="2000" b="1" i="0" u="none" strike="noStrike" kern="1200" cap="none" spc="0" normalizeH="0" baseline="0" noProof="0" dirty="0">
                <a:ln>
                  <a:noFill/>
                </a:ln>
                <a:effectLst/>
                <a:uLnTx/>
                <a:uFillTx/>
                <a:latin typeface="Times New Roman" pitchFamily="18" charset="0"/>
                <a:ea typeface="+mn-ea"/>
                <a:cs typeface="Times New Roman" pitchFamily="18" charset="0"/>
              </a:rPr>
              <a:t> </a:t>
            </a:r>
            <a:r>
              <a:rPr kumimoji="0" lang="en-US" sz="2000" b="1" i="0" u="none" strike="noStrike" kern="1200" cap="none" spc="0" normalizeH="0" baseline="0" noProof="0" dirty="0" err="1">
                <a:ln>
                  <a:noFill/>
                </a:ln>
                <a:effectLst/>
                <a:uLnTx/>
                <a:uFillTx/>
                <a:latin typeface="Times New Roman" pitchFamily="18" charset="0"/>
                <a:ea typeface="+mn-ea"/>
                <a:cs typeface="Times New Roman" pitchFamily="18" charset="0"/>
              </a:rPr>
              <a:t>chạy</a:t>
            </a:r>
            <a:r>
              <a:rPr kumimoji="0" lang="en-US" sz="2000" b="1" i="0" u="none" strike="noStrike" kern="1200" cap="none" spc="0" normalizeH="0" baseline="0" noProof="0" dirty="0">
                <a:ln>
                  <a:noFill/>
                </a:ln>
                <a:effectLst/>
                <a:uLnTx/>
                <a:uFillTx/>
                <a:latin typeface="Times New Roman" pitchFamily="18" charset="0"/>
                <a:ea typeface="+mn-ea"/>
                <a:cs typeface="Times New Roman" pitchFamily="18" charset="0"/>
              </a:rPr>
              <a:t> </a:t>
            </a:r>
            <a:r>
              <a:rPr kumimoji="0" lang="en-US" sz="2000" b="1" i="0" u="none" strike="noStrike" kern="1200" cap="none" spc="0" normalizeH="0" baseline="0" noProof="0" dirty="0" err="1">
                <a:ln>
                  <a:noFill/>
                </a:ln>
                <a:effectLst/>
                <a:uLnTx/>
                <a:uFillTx/>
                <a:latin typeface="Times New Roman" pitchFamily="18" charset="0"/>
                <a:ea typeface="+mn-ea"/>
                <a:cs typeface="Times New Roman" pitchFamily="18" charset="0"/>
              </a:rPr>
              <a:t>trên</a:t>
            </a:r>
            <a:r>
              <a:rPr kumimoji="0" lang="en-US" sz="2000" b="1" i="0" u="none" strike="noStrike" kern="1200" cap="none" spc="0" normalizeH="0" baseline="0" noProof="0" dirty="0">
                <a:ln>
                  <a:noFill/>
                </a:ln>
                <a:effectLst/>
                <a:uLnTx/>
                <a:uFillTx/>
                <a:latin typeface="Times New Roman" pitchFamily="18" charset="0"/>
                <a:ea typeface="+mn-ea"/>
                <a:cs typeface="Times New Roman" pitchFamily="18" charset="0"/>
              </a:rPr>
              <a:t> </a:t>
            </a:r>
            <a:r>
              <a:rPr kumimoji="0" lang="en-US" sz="2000" b="1" i="0" u="none" strike="noStrike" kern="1200" cap="none" spc="0" normalizeH="0" baseline="0" noProof="0" dirty="0" err="1">
                <a:ln>
                  <a:noFill/>
                </a:ln>
                <a:effectLst/>
                <a:uLnTx/>
                <a:uFillTx/>
                <a:latin typeface="Times New Roman" pitchFamily="18" charset="0"/>
                <a:ea typeface="+mn-ea"/>
                <a:cs typeface="Times New Roman" pitchFamily="18" charset="0"/>
              </a:rPr>
              <a:t>đệm</a:t>
            </a:r>
            <a:r>
              <a:rPr kumimoji="0" lang="en-US" sz="2000" b="1" i="0" u="none" strike="noStrike" kern="1200" cap="none" spc="0" normalizeH="0" baseline="0" noProof="0" dirty="0">
                <a:ln>
                  <a:noFill/>
                </a:ln>
                <a:effectLst/>
                <a:uLnTx/>
                <a:uFillTx/>
                <a:latin typeface="Times New Roman" pitchFamily="18" charset="0"/>
                <a:ea typeface="+mn-ea"/>
                <a:cs typeface="Times New Roman" pitchFamily="18" charset="0"/>
              </a:rPr>
              <a:t> </a:t>
            </a:r>
            <a:r>
              <a:rPr kumimoji="0" lang="en-US" sz="2000" b="1" i="0" u="none" strike="noStrike" kern="1200" cap="none" spc="0" normalizeH="0" baseline="0" noProof="0" dirty="0" err="1">
                <a:ln>
                  <a:noFill/>
                </a:ln>
                <a:effectLst/>
                <a:uLnTx/>
                <a:uFillTx/>
                <a:latin typeface="Times New Roman" pitchFamily="18" charset="0"/>
                <a:ea typeface="+mn-ea"/>
                <a:cs typeface="Times New Roman" pitchFamily="18" charset="0"/>
              </a:rPr>
              <a:t>từ</a:t>
            </a:r>
            <a:endParaRPr kumimoji="0" lang="en-US" sz="2000" b="1" i="0" u="none" strike="noStrike" kern="1200" cap="none" spc="0" normalizeH="0" baseline="0" noProof="0" dirty="0">
              <a:ln>
                <a:noFill/>
              </a:ln>
              <a:effectLst/>
              <a:uLnTx/>
              <a:uFillTx/>
              <a:latin typeface="Times New Roman" pitchFamily="18" charset="0"/>
              <a:ea typeface="+mn-ea"/>
              <a:cs typeface="Times New Roman" pitchFamily="18" charset="0"/>
            </a:endParaRPr>
          </a:p>
        </p:txBody>
      </p:sp>
      <p:sp>
        <p:nvSpPr>
          <p:cNvPr id="13" name="TextBox 12"/>
          <p:cNvSpPr txBox="1"/>
          <p:nvPr/>
        </p:nvSpPr>
        <p:spPr>
          <a:xfrm>
            <a:off x="884903" y="6372255"/>
            <a:ext cx="28956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effectLst/>
                <a:uLnTx/>
                <a:uFillTx/>
                <a:latin typeface="Times New Roman" pitchFamily="18" charset="0"/>
                <a:ea typeface="+mn-ea"/>
                <a:cs typeface="Times New Roman" pitchFamily="18" charset="0"/>
              </a:rPr>
              <a:t>Máy</a:t>
            </a:r>
            <a:r>
              <a:rPr kumimoji="0" lang="en-US" sz="2000" b="1" i="0" u="none" strike="noStrike" kern="1200" cap="none" spc="0" normalizeH="0" baseline="0" noProof="0" dirty="0">
                <a:ln>
                  <a:noFill/>
                </a:ln>
                <a:effectLst/>
                <a:uLnTx/>
                <a:uFillTx/>
                <a:latin typeface="Times New Roman" pitchFamily="18" charset="0"/>
                <a:ea typeface="+mn-ea"/>
                <a:cs typeface="Times New Roman" pitchFamily="18" charset="0"/>
              </a:rPr>
              <a:t> </a:t>
            </a:r>
            <a:r>
              <a:rPr kumimoji="0" lang="en-US" sz="2000" b="1" i="0" u="none" strike="noStrike" kern="1200" cap="none" spc="0" normalizeH="0" baseline="0" noProof="0" dirty="0" err="1">
                <a:ln>
                  <a:noFill/>
                </a:ln>
                <a:effectLst/>
                <a:uLnTx/>
                <a:uFillTx/>
                <a:latin typeface="Times New Roman" pitchFamily="18" charset="0"/>
                <a:ea typeface="+mn-ea"/>
                <a:cs typeface="Times New Roman" pitchFamily="18" charset="0"/>
              </a:rPr>
              <a:t>đo</a:t>
            </a:r>
            <a:r>
              <a:rPr kumimoji="0" lang="en-US" sz="2000" b="1" i="0" u="none" strike="noStrike" kern="1200" cap="none" spc="0" normalizeH="0" baseline="0" noProof="0" dirty="0">
                <a:ln>
                  <a:noFill/>
                </a:ln>
                <a:effectLst/>
                <a:uLnTx/>
                <a:uFillTx/>
                <a:latin typeface="Times New Roman" pitchFamily="18" charset="0"/>
                <a:ea typeface="+mn-ea"/>
                <a:cs typeface="Times New Roman" pitchFamily="18" charset="0"/>
              </a:rPr>
              <a:t> </a:t>
            </a:r>
            <a:r>
              <a:rPr kumimoji="0" lang="en-US" sz="2000" b="1" i="0" u="none" strike="noStrike" kern="1200" cap="none" spc="0" normalizeH="0" baseline="0" noProof="0" dirty="0" err="1">
                <a:ln>
                  <a:noFill/>
                </a:ln>
                <a:effectLst/>
                <a:uLnTx/>
                <a:uFillTx/>
                <a:latin typeface="Times New Roman" pitchFamily="18" charset="0"/>
                <a:ea typeface="+mn-ea"/>
                <a:cs typeface="Times New Roman" pitchFamily="18" charset="0"/>
              </a:rPr>
              <a:t>điện</a:t>
            </a:r>
            <a:r>
              <a:rPr kumimoji="0" lang="en-US" sz="2000" b="1" i="0" u="none" strike="noStrike" kern="1200" cap="none" spc="0" normalizeH="0" baseline="0" noProof="0" dirty="0">
                <a:ln>
                  <a:noFill/>
                </a:ln>
                <a:effectLst/>
                <a:uLnTx/>
                <a:uFillTx/>
                <a:latin typeface="Times New Roman" pitchFamily="18" charset="0"/>
                <a:ea typeface="+mn-ea"/>
                <a:cs typeface="Times New Roman" pitchFamily="18" charset="0"/>
              </a:rPr>
              <a:t> </a:t>
            </a:r>
            <a:r>
              <a:rPr kumimoji="0" lang="en-US" sz="2000" b="1" i="0" u="none" strike="noStrike" kern="1200" cap="none" spc="0" normalizeH="0" baseline="0" noProof="0" dirty="0" err="1">
                <a:ln>
                  <a:noFill/>
                </a:ln>
                <a:effectLst/>
                <a:uLnTx/>
                <a:uFillTx/>
                <a:latin typeface="Times New Roman" pitchFamily="18" charset="0"/>
                <a:ea typeface="+mn-ea"/>
                <a:cs typeface="Times New Roman" pitchFamily="18" charset="0"/>
              </a:rPr>
              <a:t>trường</a:t>
            </a:r>
            <a:endParaRPr kumimoji="0" lang="en-US" sz="2000" b="1" i="0" u="none" strike="noStrike" kern="1200" cap="none" spc="0" normalizeH="0" baseline="0" noProof="0" dirty="0">
              <a:ln>
                <a:noFill/>
              </a:ln>
              <a:effectLst/>
              <a:uLnTx/>
              <a:uFillTx/>
              <a:latin typeface="Times New Roman" pitchFamily="18" charset="0"/>
              <a:ea typeface="+mn-ea"/>
              <a:cs typeface="Times New Roman" pitchFamily="18" charset="0"/>
            </a:endParaRPr>
          </a:p>
        </p:txBody>
      </p:sp>
      <p:sp>
        <p:nvSpPr>
          <p:cNvPr id="14" name="TextBox 13"/>
          <p:cNvSpPr txBox="1"/>
          <p:nvPr/>
        </p:nvSpPr>
        <p:spPr>
          <a:xfrm>
            <a:off x="4953000" y="6372255"/>
            <a:ext cx="30480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err="1">
                <a:ln>
                  <a:noFill/>
                </a:ln>
                <a:effectLst/>
                <a:uLnTx/>
                <a:uFillTx/>
                <a:latin typeface="Times New Roman" pitchFamily="18" charset="0"/>
                <a:ea typeface="+mn-ea"/>
                <a:cs typeface="Times New Roman" pitchFamily="18" charset="0"/>
              </a:rPr>
              <a:t>Máy</a:t>
            </a:r>
            <a:r>
              <a:rPr kumimoji="0" lang="en-US" sz="2000" b="1" i="0" u="none" strike="noStrike" kern="1200" cap="none" spc="0" normalizeH="0" baseline="0" noProof="0" dirty="0">
                <a:ln>
                  <a:noFill/>
                </a:ln>
                <a:effectLst/>
                <a:uLnTx/>
                <a:uFillTx/>
                <a:latin typeface="Times New Roman" pitchFamily="18" charset="0"/>
                <a:ea typeface="+mn-ea"/>
                <a:cs typeface="Times New Roman" pitchFamily="18" charset="0"/>
              </a:rPr>
              <a:t> </a:t>
            </a:r>
            <a:r>
              <a:rPr kumimoji="0" lang="en-US" sz="2000" b="1" i="0" u="none" strike="noStrike" kern="1200" cap="none" spc="0" normalizeH="0" baseline="0" noProof="0" dirty="0" err="1">
                <a:ln>
                  <a:noFill/>
                </a:ln>
                <a:effectLst/>
                <a:uLnTx/>
                <a:uFillTx/>
                <a:latin typeface="Times New Roman" pitchFamily="18" charset="0"/>
                <a:ea typeface="+mn-ea"/>
                <a:cs typeface="Times New Roman" pitchFamily="18" charset="0"/>
              </a:rPr>
              <a:t>quét</a:t>
            </a:r>
            <a:r>
              <a:rPr kumimoji="0" lang="en-US" sz="2000" b="1" i="0" u="none" strike="noStrike" kern="1200" cap="none" spc="0" normalizeH="0" baseline="0" noProof="0" dirty="0">
                <a:ln>
                  <a:noFill/>
                </a:ln>
                <a:effectLst/>
                <a:uLnTx/>
                <a:uFillTx/>
                <a:latin typeface="Times New Roman" pitchFamily="18" charset="0"/>
                <a:ea typeface="+mn-ea"/>
                <a:cs typeface="Times New Roman" pitchFamily="18" charset="0"/>
              </a:rPr>
              <a:t> MRI</a:t>
            </a:r>
          </a:p>
        </p:txBody>
      </p:sp>
      <p:sp>
        <p:nvSpPr>
          <p:cNvPr id="2" name="TextBox 1">
            <a:extLst>
              <a:ext uri="{FF2B5EF4-FFF2-40B4-BE49-F238E27FC236}">
                <a16:creationId xmlns:a16="http://schemas.microsoft.com/office/drawing/2014/main" id="{440EA099-039B-0C4D-87EE-8033F6295F4F}"/>
              </a:ext>
            </a:extLst>
          </p:cNvPr>
          <p:cNvSpPr txBox="1"/>
          <p:nvPr/>
        </p:nvSpPr>
        <p:spPr>
          <a:xfrm>
            <a:off x="831901" y="138099"/>
            <a:ext cx="7315200" cy="58477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sz="3200" b="1" dirty="0" err="1">
                <a:latin typeface="Times New Roman" pitchFamily="18" charset="0"/>
                <a:cs typeface="Times New Roman" pitchFamily="18" charset="0"/>
              </a:rPr>
              <a:t>Ứng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dụng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thực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tiễn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hiện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tượng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siêu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dẫn</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31932295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9700"/>
                                        </p:tgtEl>
                                        <p:attrNameLst>
                                          <p:attrName>style.visibility</p:attrName>
                                        </p:attrNameLst>
                                      </p:cBhvr>
                                      <p:to>
                                        <p:strVal val="visible"/>
                                      </p:to>
                                    </p:set>
                                    <p:animEffect transition="in" filter="wipe(down)">
                                      <p:cBhvr>
                                        <p:cTn id="12" dur="500"/>
                                        <p:tgtEl>
                                          <p:spTgt spid="2970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9702"/>
                                        </p:tgtEl>
                                        <p:attrNameLst>
                                          <p:attrName>style.visibility</p:attrName>
                                        </p:attrNameLst>
                                      </p:cBhvr>
                                      <p:to>
                                        <p:strVal val="visible"/>
                                      </p:to>
                                    </p:set>
                                    <p:animEffect transition="in" filter="wipe(down)">
                                      <p:cBhvr>
                                        <p:cTn id="20" dur="500"/>
                                        <p:tgtEl>
                                          <p:spTgt spid="2970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9708"/>
                                        </p:tgtEl>
                                        <p:attrNameLst>
                                          <p:attrName>style.visibility</p:attrName>
                                        </p:attrNameLst>
                                      </p:cBhvr>
                                      <p:to>
                                        <p:strVal val="visible"/>
                                      </p:to>
                                    </p:set>
                                    <p:animEffect transition="in" filter="fade">
                                      <p:cBhvr>
                                        <p:cTn id="28" dur="1000"/>
                                        <p:tgtEl>
                                          <p:spTgt spid="29708"/>
                                        </p:tgtEl>
                                      </p:cBhvr>
                                    </p:animEffect>
                                    <p:anim calcmode="lin" valueType="num">
                                      <p:cBhvr>
                                        <p:cTn id="29" dur="1000" fill="hold"/>
                                        <p:tgtEl>
                                          <p:spTgt spid="29708"/>
                                        </p:tgtEl>
                                        <p:attrNameLst>
                                          <p:attrName>ppt_x</p:attrName>
                                        </p:attrNameLst>
                                      </p:cBhvr>
                                      <p:tavLst>
                                        <p:tav tm="0">
                                          <p:val>
                                            <p:strVal val="#ppt_x"/>
                                          </p:val>
                                        </p:tav>
                                        <p:tav tm="100000">
                                          <p:val>
                                            <p:strVal val="#ppt_x"/>
                                          </p:val>
                                        </p:tav>
                                      </p:tavLst>
                                    </p:anim>
                                    <p:anim calcmode="lin" valueType="num">
                                      <p:cBhvr>
                                        <p:cTn id="30" dur="1000" fill="hold"/>
                                        <p:tgtEl>
                                          <p:spTgt spid="29708"/>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anim calcmode="lin" valueType="num">
                                      <p:cBhvr>
                                        <p:cTn id="34" dur="1000" fill="hold"/>
                                        <p:tgtEl>
                                          <p:spTgt spid="13"/>
                                        </p:tgtEl>
                                        <p:attrNameLst>
                                          <p:attrName>ppt_x</p:attrName>
                                        </p:attrNameLst>
                                      </p:cBhvr>
                                      <p:tavLst>
                                        <p:tav tm="0">
                                          <p:val>
                                            <p:strVal val="#ppt_x"/>
                                          </p:val>
                                        </p:tav>
                                        <p:tav tm="100000">
                                          <p:val>
                                            <p:strVal val="#ppt_x"/>
                                          </p:val>
                                        </p:tav>
                                      </p:tavLst>
                                    </p:anim>
                                    <p:anim calcmode="lin" valueType="num">
                                      <p:cBhvr>
                                        <p:cTn id="3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29710"/>
                                        </p:tgtEl>
                                        <p:attrNameLst>
                                          <p:attrName>style.visibility</p:attrName>
                                        </p:attrNameLst>
                                      </p:cBhvr>
                                      <p:to>
                                        <p:strVal val="visible"/>
                                      </p:to>
                                    </p:set>
                                    <p:animEffect transition="in" filter="wipe(down)">
                                      <p:cBhvr>
                                        <p:cTn id="40" dur="500"/>
                                        <p:tgtEl>
                                          <p:spTgt spid="29710"/>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62000"/>
            <a:lum/>
          </a:blip>
          <a:srcRect/>
          <a:stretch>
            <a:fillRect/>
          </a:stretch>
        </a:blipFill>
        <a:effectLst/>
      </p:bgPr>
    </p:bg>
    <p:spTree>
      <p:nvGrpSpPr>
        <p:cNvPr id="1" name=""/>
        <p:cNvGrpSpPr/>
        <p:nvPr/>
      </p:nvGrpSpPr>
      <p:grpSpPr>
        <a:xfrm>
          <a:off x="0" y="0"/>
          <a:ext cx="0" cy="0"/>
          <a:chOff x="0" y="0"/>
          <a:chExt cx="0" cy="0"/>
        </a:xfrm>
      </p:grpSpPr>
      <p:graphicFrame>
        <p:nvGraphicFramePr>
          <p:cNvPr id="4" name="Object 30">
            <a:extLst>
              <a:ext uri="{FF2B5EF4-FFF2-40B4-BE49-F238E27FC236}">
                <a16:creationId xmlns:a16="http://schemas.microsoft.com/office/drawing/2014/main" id="{B22E88D9-9142-C0EA-7988-72C18CB237F5}"/>
              </a:ext>
            </a:extLst>
          </p:cNvPr>
          <p:cNvGraphicFramePr>
            <a:graphicFrameLocks noChangeAspect="1"/>
          </p:cNvGraphicFramePr>
          <p:nvPr>
            <p:extLst>
              <p:ext uri="{D42A27DB-BD31-4B8C-83A1-F6EECF244321}">
                <p14:modId xmlns:p14="http://schemas.microsoft.com/office/powerpoint/2010/main" val="3925764178"/>
              </p:ext>
            </p:extLst>
          </p:nvPr>
        </p:nvGraphicFramePr>
        <p:xfrm>
          <a:off x="4337050" y="2555875"/>
          <a:ext cx="3340100" cy="822325"/>
        </p:xfrm>
        <a:graphic>
          <a:graphicData uri="http://schemas.openxmlformats.org/presentationml/2006/ole">
            <mc:AlternateContent xmlns:mc="http://schemas.openxmlformats.org/markup-compatibility/2006">
              <mc:Choice xmlns:v="urn:schemas-microsoft-com:vml" Requires="v">
                <p:oleObj spid="_x0000_s1030" name="Equation" r:id="rId4" imgW="914400" imgH="228600" progId="Equation.DSMT4">
                  <p:embed/>
                </p:oleObj>
              </mc:Choice>
              <mc:Fallback>
                <p:oleObj name="Equation" r:id="rId4" imgW="914400" imgH="228600" progId="Equation.DSMT4">
                  <p:embed/>
                  <p:pic>
                    <p:nvPicPr>
                      <p:cNvPr id="4" name="Object 30">
                        <a:extLst>
                          <a:ext uri="{FF2B5EF4-FFF2-40B4-BE49-F238E27FC236}">
                            <a16:creationId xmlns:a16="http://schemas.microsoft.com/office/drawing/2014/main" id="{B22E88D9-9142-C0EA-7988-72C18CB237F5}"/>
                          </a:ext>
                        </a:extLst>
                      </p:cNvPr>
                      <p:cNvPicPr>
                        <a:picLocks noChangeAspect="1" noChangeArrowheads="1"/>
                      </p:cNvPicPr>
                      <p:nvPr/>
                    </p:nvPicPr>
                    <p:blipFill>
                      <a:blip r:embed="rId5"/>
                      <a:srcRect/>
                      <a:stretch>
                        <a:fillRect/>
                      </a:stretch>
                    </p:blipFill>
                    <p:spPr bwMode="auto">
                      <a:xfrm>
                        <a:off x="4337050" y="2555875"/>
                        <a:ext cx="3340100" cy="822325"/>
                      </a:xfrm>
                      <a:prstGeom prst="rect">
                        <a:avLst/>
                      </a:prstGeom>
                      <a:noFill/>
                      <a:ln w="9525">
                        <a:solidFill>
                          <a:srgbClr val="FF66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Rectangle 34">
            <a:extLst>
              <a:ext uri="{FF2B5EF4-FFF2-40B4-BE49-F238E27FC236}">
                <a16:creationId xmlns:a16="http://schemas.microsoft.com/office/drawing/2014/main" id="{A8FE342C-7B46-DFE0-A673-5B99694EDC6A}"/>
              </a:ext>
            </a:extLst>
          </p:cNvPr>
          <p:cNvSpPr>
            <a:spLocks noChangeArrowheads="1"/>
          </p:cNvSpPr>
          <p:nvPr/>
        </p:nvSpPr>
        <p:spPr bwMode="auto">
          <a:xfrm>
            <a:off x="765285" y="2644171"/>
            <a:ext cx="321754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fontAlgn="base">
              <a:spcBef>
                <a:spcPct val="50000"/>
              </a:spcBef>
              <a:spcAft>
                <a:spcPct val="0"/>
              </a:spcAft>
            </a:pPr>
            <a:r>
              <a:rPr lang="en-US" sz="2200" dirty="0" err="1">
                <a:latin typeface="Times New Roman" pitchFamily="18" charset="0"/>
              </a:rPr>
              <a:t>Suất</a:t>
            </a:r>
            <a:r>
              <a:rPr lang="en-US" sz="2200" dirty="0">
                <a:latin typeface="Times New Roman" pitchFamily="18" charset="0"/>
              </a:rPr>
              <a:t> </a:t>
            </a:r>
            <a:r>
              <a:rPr lang="en-US" sz="2200" dirty="0" err="1">
                <a:latin typeface="Times New Roman" pitchFamily="18" charset="0"/>
              </a:rPr>
              <a:t>điện</a:t>
            </a:r>
            <a:r>
              <a:rPr lang="en-US" sz="2200" dirty="0">
                <a:latin typeface="Times New Roman" pitchFamily="18" charset="0"/>
              </a:rPr>
              <a:t> </a:t>
            </a:r>
            <a:r>
              <a:rPr lang="en-US" sz="2200" dirty="0" err="1">
                <a:latin typeface="Times New Roman" pitchFamily="18" charset="0"/>
              </a:rPr>
              <a:t>động</a:t>
            </a:r>
            <a:r>
              <a:rPr lang="en-US" sz="2200" dirty="0">
                <a:latin typeface="Times New Roman" pitchFamily="18" charset="0"/>
              </a:rPr>
              <a:t> </a:t>
            </a:r>
            <a:r>
              <a:rPr lang="en-US" sz="2200" dirty="0" err="1">
                <a:latin typeface="Times New Roman" pitchFamily="18" charset="0"/>
              </a:rPr>
              <a:t>nhiệt</a:t>
            </a:r>
            <a:r>
              <a:rPr lang="en-US" sz="2200" dirty="0">
                <a:latin typeface="Times New Roman" pitchFamily="18" charset="0"/>
              </a:rPr>
              <a:t> </a:t>
            </a:r>
            <a:r>
              <a:rPr lang="en-US" sz="2200" dirty="0" err="1">
                <a:latin typeface="Times New Roman" pitchFamily="18" charset="0"/>
              </a:rPr>
              <a:t>điện</a:t>
            </a:r>
            <a:r>
              <a:rPr lang="en-US" sz="2200" dirty="0">
                <a:latin typeface="Times New Roman" pitchFamily="18" charset="0"/>
              </a:rPr>
              <a:t>: </a:t>
            </a:r>
          </a:p>
        </p:txBody>
      </p:sp>
      <p:sp>
        <p:nvSpPr>
          <p:cNvPr id="6" name="Text Box 35">
            <a:extLst>
              <a:ext uri="{FF2B5EF4-FFF2-40B4-BE49-F238E27FC236}">
                <a16:creationId xmlns:a16="http://schemas.microsoft.com/office/drawing/2014/main" id="{FB9A2D68-CAD1-FBC9-BF73-A94C61FF84D0}"/>
              </a:ext>
            </a:extLst>
          </p:cNvPr>
          <p:cNvSpPr txBox="1">
            <a:spLocks noChangeArrowheads="1"/>
          </p:cNvSpPr>
          <p:nvPr/>
        </p:nvSpPr>
        <p:spPr bwMode="auto">
          <a:xfrm>
            <a:off x="3176766" y="3535974"/>
            <a:ext cx="56832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rgbClr val="0000FF"/>
                </a:solidFill>
                <a:latin typeface="Times New Roman" pitchFamily="18" charset="0"/>
              </a:defRPr>
            </a:lvl1pPr>
            <a:lvl2pPr marL="742950" indent="-285750" eaLnBrk="0" hangingPunct="0">
              <a:defRPr sz="2400" b="1">
                <a:solidFill>
                  <a:srgbClr val="0000FF"/>
                </a:solidFill>
                <a:latin typeface="Times New Roman" pitchFamily="18" charset="0"/>
              </a:defRPr>
            </a:lvl2pPr>
            <a:lvl3pPr marL="1143000" indent="-228600" eaLnBrk="0" hangingPunct="0">
              <a:defRPr sz="2400" b="1">
                <a:solidFill>
                  <a:srgbClr val="0000FF"/>
                </a:solidFill>
                <a:latin typeface="Times New Roman" pitchFamily="18" charset="0"/>
              </a:defRPr>
            </a:lvl3pPr>
            <a:lvl4pPr marL="1600200" indent="-228600" eaLnBrk="0" hangingPunct="0">
              <a:defRPr sz="2400" b="1">
                <a:solidFill>
                  <a:srgbClr val="0000FF"/>
                </a:solidFill>
                <a:latin typeface="Times New Roman" pitchFamily="18" charset="0"/>
              </a:defRPr>
            </a:lvl4pPr>
            <a:lvl5pPr marL="2057400" indent="-228600" eaLnBrk="0" hangingPunct="0">
              <a:defRPr sz="2400" b="1">
                <a:solidFill>
                  <a:srgbClr val="0000FF"/>
                </a:solidFill>
                <a:latin typeface="Times New Roman" pitchFamily="18" charset="0"/>
              </a:defRPr>
            </a:lvl5pPr>
            <a:lvl6pPr marL="2514600" indent="-228600" eaLnBrk="0" fontAlgn="base" hangingPunct="0">
              <a:spcBef>
                <a:spcPct val="50000"/>
              </a:spcBef>
              <a:spcAft>
                <a:spcPct val="0"/>
              </a:spcAft>
              <a:defRPr sz="2400" b="1">
                <a:solidFill>
                  <a:srgbClr val="0000FF"/>
                </a:solidFill>
                <a:latin typeface="Times New Roman" pitchFamily="18" charset="0"/>
              </a:defRPr>
            </a:lvl6pPr>
            <a:lvl7pPr marL="2971800" indent="-228600" eaLnBrk="0" fontAlgn="base" hangingPunct="0">
              <a:spcBef>
                <a:spcPct val="50000"/>
              </a:spcBef>
              <a:spcAft>
                <a:spcPct val="0"/>
              </a:spcAft>
              <a:defRPr sz="2400" b="1">
                <a:solidFill>
                  <a:srgbClr val="0000FF"/>
                </a:solidFill>
                <a:latin typeface="Times New Roman" pitchFamily="18" charset="0"/>
              </a:defRPr>
            </a:lvl7pPr>
            <a:lvl8pPr marL="3429000" indent="-228600" eaLnBrk="0" fontAlgn="base" hangingPunct="0">
              <a:spcBef>
                <a:spcPct val="50000"/>
              </a:spcBef>
              <a:spcAft>
                <a:spcPct val="0"/>
              </a:spcAft>
              <a:defRPr sz="2400" b="1">
                <a:solidFill>
                  <a:srgbClr val="0000FF"/>
                </a:solidFill>
                <a:latin typeface="Times New Roman" pitchFamily="18" charset="0"/>
              </a:defRPr>
            </a:lvl8pPr>
            <a:lvl9pPr marL="3886200" indent="-228600" eaLnBrk="0" fontAlgn="base" hangingPunct="0">
              <a:spcBef>
                <a:spcPct val="50000"/>
              </a:spcBef>
              <a:spcAft>
                <a:spcPct val="0"/>
              </a:spcAft>
              <a:defRPr sz="2400" b="1">
                <a:solidFill>
                  <a:srgbClr val="0000FF"/>
                </a:solidFill>
                <a:latin typeface="Times New Roman" pitchFamily="18" charset="0"/>
              </a:defRPr>
            </a:lvl9pPr>
          </a:lstStyle>
          <a:p>
            <a:pPr eaLnBrk="1" fontAlgn="base" hangingPunct="1">
              <a:spcBef>
                <a:spcPct val="50000"/>
              </a:spcBef>
              <a:spcAft>
                <a:spcPct val="0"/>
              </a:spcAft>
            </a:pPr>
            <a:r>
              <a:rPr lang="en-US" sz="2200" b="0" dirty="0"/>
              <a:t>T</a:t>
            </a:r>
            <a:r>
              <a:rPr lang="en-US" sz="2200" b="0" baseline="-25000" dirty="0"/>
              <a:t>1</a:t>
            </a:r>
            <a:r>
              <a:rPr lang="en-US" sz="2200" b="0" dirty="0"/>
              <a:t>: </a:t>
            </a:r>
            <a:r>
              <a:rPr lang="en-US" sz="2200" b="0" dirty="0" err="1">
                <a:solidFill>
                  <a:prstClr val="black"/>
                </a:solidFill>
              </a:rPr>
              <a:t>nhiệt</a:t>
            </a:r>
            <a:r>
              <a:rPr lang="en-US" sz="2200" b="0" dirty="0">
                <a:solidFill>
                  <a:prstClr val="black"/>
                </a:solidFill>
              </a:rPr>
              <a:t> </a:t>
            </a:r>
            <a:r>
              <a:rPr lang="en-US" sz="2200" b="0" dirty="0" err="1">
                <a:solidFill>
                  <a:prstClr val="black"/>
                </a:solidFill>
              </a:rPr>
              <a:t>độ</a:t>
            </a:r>
            <a:r>
              <a:rPr lang="en-US" sz="2200" b="0" dirty="0">
                <a:solidFill>
                  <a:prstClr val="black"/>
                </a:solidFill>
              </a:rPr>
              <a:t> ở </a:t>
            </a:r>
            <a:r>
              <a:rPr lang="en-US" sz="2200" b="0" dirty="0" err="1">
                <a:solidFill>
                  <a:prstClr val="black"/>
                </a:solidFill>
              </a:rPr>
              <a:t>đầu</a:t>
            </a:r>
            <a:r>
              <a:rPr lang="en-US" sz="2200" b="0" dirty="0">
                <a:solidFill>
                  <a:prstClr val="black"/>
                </a:solidFill>
              </a:rPr>
              <a:t> </a:t>
            </a:r>
            <a:r>
              <a:rPr lang="en-US" sz="2200" b="0" dirty="0" err="1">
                <a:solidFill>
                  <a:prstClr val="black"/>
                </a:solidFill>
              </a:rPr>
              <a:t>có</a:t>
            </a:r>
            <a:r>
              <a:rPr lang="en-US" sz="2200" b="0" dirty="0">
                <a:solidFill>
                  <a:prstClr val="black"/>
                </a:solidFill>
              </a:rPr>
              <a:t> </a:t>
            </a:r>
            <a:r>
              <a:rPr lang="en-US" sz="2200" b="0" dirty="0" err="1">
                <a:solidFill>
                  <a:prstClr val="black"/>
                </a:solidFill>
              </a:rPr>
              <a:t>nhiệt</a:t>
            </a:r>
            <a:r>
              <a:rPr lang="en-US" sz="2200" b="0" dirty="0">
                <a:solidFill>
                  <a:prstClr val="black"/>
                </a:solidFill>
              </a:rPr>
              <a:t> </a:t>
            </a:r>
            <a:r>
              <a:rPr lang="en-US" sz="2200" b="0" dirty="0" err="1">
                <a:solidFill>
                  <a:prstClr val="black"/>
                </a:solidFill>
              </a:rPr>
              <a:t>độ</a:t>
            </a:r>
            <a:r>
              <a:rPr lang="en-US" sz="2200" b="0" dirty="0">
                <a:solidFill>
                  <a:prstClr val="black"/>
                </a:solidFill>
              </a:rPr>
              <a:t> </a:t>
            </a:r>
            <a:r>
              <a:rPr lang="en-US" sz="2200" b="0" dirty="0" err="1">
                <a:solidFill>
                  <a:prstClr val="black"/>
                </a:solidFill>
              </a:rPr>
              <a:t>cao</a:t>
            </a:r>
            <a:r>
              <a:rPr lang="en-US" sz="2200" b="0" dirty="0">
                <a:solidFill>
                  <a:prstClr val="black"/>
                </a:solidFill>
              </a:rPr>
              <a:t> </a:t>
            </a:r>
            <a:r>
              <a:rPr lang="en-US" sz="2200" b="0" dirty="0" err="1">
                <a:solidFill>
                  <a:prstClr val="black"/>
                </a:solidFill>
              </a:rPr>
              <a:t>hơn</a:t>
            </a:r>
            <a:r>
              <a:rPr lang="en-US" sz="2200" b="0" dirty="0">
                <a:solidFill>
                  <a:prstClr val="black"/>
                </a:solidFill>
              </a:rPr>
              <a:t> (K)</a:t>
            </a:r>
          </a:p>
        </p:txBody>
      </p:sp>
      <p:sp>
        <p:nvSpPr>
          <p:cNvPr id="7" name="Rectangle 40">
            <a:extLst>
              <a:ext uri="{FF2B5EF4-FFF2-40B4-BE49-F238E27FC236}">
                <a16:creationId xmlns:a16="http://schemas.microsoft.com/office/drawing/2014/main" id="{DDF91E17-79CE-00A3-9814-061F9CD6DEBB}"/>
              </a:ext>
            </a:extLst>
          </p:cNvPr>
          <p:cNvSpPr>
            <a:spLocks noChangeArrowheads="1"/>
          </p:cNvSpPr>
          <p:nvPr/>
        </p:nvSpPr>
        <p:spPr bwMode="auto">
          <a:xfrm>
            <a:off x="3101868" y="4087825"/>
            <a:ext cx="513153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fontAlgn="base">
              <a:spcBef>
                <a:spcPct val="50000"/>
              </a:spcBef>
              <a:spcAft>
                <a:spcPct val="0"/>
              </a:spcAft>
            </a:pPr>
            <a:r>
              <a:rPr lang="en-US" sz="2200" dirty="0">
                <a:solidFill>
                  <a:srgbClr val="0000FF"/>
                </a:solidFill>
                <a:latin typeface="Times New Roman" pitchFamily="18" charset="0"/>
              </a:rPr>
              <a:t>T</a:t>
            </a:r>
            <a:r>
              <a:rPr lang="en-US" sz="2200" baseline="-25000" dirty="0">
                <a:solidFill>
                  <a:srgbClr val="0000FF"/>
                </a:solidFill>
                <a:latin typeface="Times New Roman" pitchFamily="18" charset="0"/>
              </a:rPr>
              <a:t>2</a:t>
            </a:r>
            <a:r>
              <a:rPr lang="en-US" sz="2200" dirty="0">
                <a:solidFill>
                  <a:srgbClr val="0000FF"/>
                </a:solidFill>
                <a:latin typeface="Times New Roman" pitchFamily="18" charset="0"/>
              </a:rPr>
              <a:t>:</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nhiệt</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độ</a:t>
            </a:r>
            <a:r>
              <a:rPr lang="en-US" sz="2200" dirty="0">
                <a:solidFill>
                  <a:prstClr val="black"/>
                </a:solidFill>
                <a:latin typeface="Times New Roman" pitchFamily="18" charset="0"/>
              </a:rPr>
              <a:t> ở </a:t>
            </a:r>
            <a:r>
              <a:rPr lang="en-US" sz="2200" dirty="0" err="1">
                <a:solidFill>
                  <a:prstClr val="black"/>
                </a:solidFill>
                <a:latin typeface="Times New Roman" pitchFamily="18" charset="0"/>
              </a:rPr>
              <a:t>đầu</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có</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nhiệt</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độ</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thấp</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hơn</a:t>
            </a:r>
            <a:r>
              <a:rPr lang="en-US" sz="2200" dirty="0">
                <a:solidFill>
                  <a:prstClr val="black"/>
                </a:solidFill>
                <a:latin typeface="Times New Roman" pitchFamily="18" charset="0"/>
              </a:rPr>
              <a:t> (K)</a:t>
            </a:r>
          </a:p>
        </p:txBody>
      </p:sp>
      <p:graphicFrame>
        <p:nvGraphicFramePr>
          <p:cNvPr id="9" name="Object 101">
            <a:extLst>
              <a:ext uri="{FF2B5EF4-FFF2-40B4-BE49-F238E27FC236}">
                <a16:creationId xmlns:a16="http://schemas.microsoft.com/office/drawing/2014/main" id="{23B8A382-B924-8EE3-DECF-103E2BF976CA}"/>
              </a:ext>
            </a:extLst>
          </p:cNvPr>
          <p:cNvGraphicFramePr>
            <a:graphicFrameLocks noChangeAspect="1"/>
          </p:cNvGraphicFramePr>
          <p:nvPr/>
        </p:nvGraphicFramePr>
        <p:xfrm>
          <a:off x="6121400" y="2387600"/>
          <a:ext cx="914400" cy="198438"/>
        </p:xfrm>
        <a:graphic>
          <a:graphicData uri="http://schemas.openxmlformats.org/presentationml/2006/ole">
            <mc:AlternateContent xmlns:mc="http://schemas.openxmlformats.org/markup-compatibility/2006">
              <mc:Choice xmlns:v="urn:schemas-microsoft-com:vml" Requires="v">
                <p:oleObj spid="_x0000_s1031" name="Equation" r:id="rId6" imgW="435285" imgH="677109" progId="Equation.DSMT4">
                  <p:embed/>
                </p:oleObj>
              </mc:Choice>
              <mc:Fallback>
                <p:oleObj name="Equation" r:id="rId6" imgW="435285" imgH="677109" progId="Equation.DSMT4">
                  <p:embed/>
                  <p:pic>
                    <p:nvPicPr>
                      <p:cNvPr id="9" name="Object 101">
                        <a:extLst>
                          <a:ext uri="{FF2B5EF4-FFF2-40B4-BE49-F238E27FC236}">
                            <a16:creationId xmlns:a16="http://schemas.microsoft.com/office/drawing/2014/main" id="{23B8A382-B924-8EE3-DECF-103E2BF976C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1400" y="2387600"/>
                        <a:ext cx="914400" cy="198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Rectangle 14">
            <a:extLst>
              <a:ext uri="{FF2B5EF4-FFF2-40B4-BE49-F238E27FC236}">
                <a16:creationId xmlns:a16="http://schemas.microsoft.com/office/drawing/2014/main" id="{CFC41E8F-7C05-7E8C-7899-D2903DC19A78}"/>
              </a:ext>
            </a:extLst>
          </p:cNvPr>
          <p:cNvSpPr>
            <a:spLocks noChangeArrowheads="1"/>
          </p:cNvSpPr>
          <p:nvPr/>
        </p:nvSpPr>
        <p:spPr bwMode="auto">
          <a:xfrm>
            <a:off x="133855" y="600551"/>
            <a:ext cx="871120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fontAlgn="base">
              <a:spcBef>
                <a:spcPct val="50000"/>
              </a:spcBef>
              <a:spcAft>
                <a:spcPct val="0"/>
              </a:spcAft>
            </a:pPr>
            <a:r>
              <a:rPr lang="en-US" sz="2200" dirty="0">
                <a:latin typeface="Times New Roman" pitchFamily="18" charset="0"/>
              </a:rPr>
              <a:t>- Hai </a:t>
            </a:r>
            <a:r>
              <a:rPr lang="en-US" sz="2200" dirty="0" err="1">
                <a:latin typeface="Times New Roman" pitchFamily="18" charset="0"/>
              </a:rPr>
              <a:t>đoạn</a:t>
            </a:r>
            <a:r>
              <a:rPr lang="en-US" sz="2200" dirty="0">
                <a:latin typeface="Times New Roman" pitchFamily="18" charset="0"/>
              </a:rPr>
              <a:t> </a:t>
            </a:r>
            <a:r>
              <a:rPr lang="en-US" sz="2200" dirty="0" err="1">
                <a:latin typeface="Times New Roman" pitchFamily="18" charset="0"/>
              </a:rPr>
              <a:t>dây</a:t>
            </a:r>
            <a:r>
              <a:rPr lang="en-US" sz="2200" dirty="0">
                <a:latin typeface="Times New Roman" pitchFamily="18" charset="0"/>
              </a:rPr>
              <a:t> </a:t>
            </a:r>
            <a:r>
              <a:rPr lang="en-US" sz="2200" dirty="0" err="1">
                <a:latin typeface="Times New Roman" pitchFamily="18" charset="0"/>
              </a:rPr>
              <a:t>kim</a:t>
            </a:r>
            <a:r>
              <a:rPr lang="en-US" sz="2200" dirty="0">
                <a:latin typeface="Times New Roman" pitchFamily="18" charset="0"/>
              </a:rPr>
              <a:t> </a:t>
            </a:r>
            <a:r>
              <a:rPr lang="en-US" sz="2200" dirty="0" err="1">
                <a:latin typeface="Times New Roman" pitchFamily="18" charset="0"/>
              </a:rPr>
              <a:t>loại</a:t>
            </a:r>
            <a:r>
              <a:rPr lang="en-US" sz="2200" dirty="0">
                <a:latin typeface="Times New Roman" pitchFamily="18" charset="0"/>
              </a:rPr>
              <a:t> </a:t>
            </a:r>
            <a:r>
              <a:rPr lang="en-US" sz="2200" dirty="0" err="1">
                <a:latin typeface="Times New Roman" pitchFamily="18" charset="0"/>
              </a:rPr>
              <a:t>có</a:t>
            </a:r>
            <a:r>
              <a:rPr lang="en-US" sz="2200" dirty="0">
                <a:latin typeface="Times New Roman" pitchFamily="18" charset="0"/>
              </a:rPr>
              <a:t> </a:t>
            </a:r>
            <a:r>
              <a:rPr lang="en-US" sz="2200" dirty="0" err="1">
                <a:latin typeface="Times New Roman" pitchFamily="18" charset="0"/>
              </a:rPr>
              <a:t>bản</a:t>
            </a:r>
            <a:r>
              <a:rPr lang="en-US" sz="2200" dirty="0">
                <a:latin typeface="Times New Roman" pitchFamily="18" charset="0"/>
              </a:rPr>
              <a:t> </a:t>
            </a:r>
            <a:r>
              <a:rPr lang="en-US" sz="2200" dirty="0" err="1">
                <a:latin typeface="Times New Roman" pitchFamily="18" charset="0"/>
              </a:rPr>
              <a:t>chất</a:t>
            </a:r>
            <a:r>
              <a:rPr lang="en-US" sz="2200" dirty="0">
                <a:latin typeface="Times New Roman" pitchFamily="18" charset="0"/>
              </a:rPr>
              <a:t> </a:t>
            </a:r>
            <a:r>
              <a:rPr lang="en-US" sz="2200" dirty="0" err="1">
                <a:latin typeface="Times New Roman" pitchFamily="18" charset="0"/>
              </a:rPr>
              <a:t>khác</a:t>
            </a:r>
            <a:r>
              <a:rPr lang="en-US" sz="2200" dirty="0">
                <a:latin typeface="Times New Roman" pitchFamily="18" charset="0"/>
              </a:rPr>
              <a:t> </a:t>
            </a:r>
            <a:r>
              <a:rPr lang="en-US" sz="2200" dirty="0" err="1">
                <a:latin typeface="Times New Roman" pitchFamily="18" charset="0"/>
              </a:rPr>
              <a:t>nhau</a:t>
            </a:r>
            <a:r>
              <a:rPr lang="en-US" sz="2200" dirty="0">
                <a:latin typeface="Times New Roman" pitchFamily="18" charset="0"/>
              </a:rPr>
              <a:t> </a:t>
            </a:r>
            <a:r>
              <a:rPr lang="en-US" sz="2200" dirty="0" err="1">
                <a:latin typeface="Times New Roman" pitchFamily="18" charset="0"/>
              </a:rPr>
              <a:t>được</a:t>
            </a:r>
            <a:r>
              <a:rPr lang="en-US" sz="2200" dirty="0">
                <a:latin typeface="Times New Roman" pitchFamily="18" charset="0"/>
              </a:rPr>
              <a:t> </a:t>
            </a:r>
            <a:r>
              <a:rPr lang="en-US" sz="2200" dirty="0" err="1">
                <a:latin typeface="Times New Roman" pitchFamily="18" charset="0"/>
              </a:rPr>
              <a:t>nối</a:t>
            </a:r>
            <a:r>
              <a:rPr lang="en-US" sz="2200" dirty="0">
                <a:latin typeface="Times New Roman" pitchFamily="18" charset="0"/>
              </a:rPr>
              <a:t> </a:t>
            </a:r>
            <a:r>
              <a:rPr lang="en-US" sz="2200" dirty="0" err="1">
                <a:latin typeface="Times New Roman" pitchFamily="18" charset="0"/>
              </a:rPr>
              <a:t>kín</a:t>
            </a:r>
            <a:r>
              <a:rPr lang="en-US" sz="2200" dirty="0">
                <a:latin typeface="Times New Roman" pitchFamily="18" charset="0"/>
              </a:rPr>
              <a:t> </a:t>
            </a:r>
            <a:r>
              <a:rPr lang="en-US" sz="2200" dirty="0" err="1">
                <a:latin typeface="Times New Roman" pitchFamily="18" charset="0"/>
              </a:rPr>
              <a:t>với</a:t>
            </a:r>
            <a:r>
              <a:rPr lang="en-US" sz="2200" dirty="0">
                <a:latin typeface="Times New Roman" pitchFamily="18" charset="0"/>
              </a:rPr>
              <a:t> </a:t>
            </a:r>
            <a:r>
              <a:rPr lang="en-US" sz="2200" dirty="0" err="1">
                <a:latin typeface="Times New Roman" pitchFamily="18" charset="0"/>
              </a:rPr>
              <a:t>nhau</a:t>
            </a:r>
            <a:r>
              <a:rPr lang="en-US" sz="2200" dirty="0">
                <a:latin typeface="Times New Roman" pitchFamily="18" charset="0"/>
              </a:rPr>
              <a:t> </a:t>
            </a:r>
            <a:r>
              <a:rPr lang="en-US" sz="2200" dirty="0" err="1">
                <a:latin typeface="Times New Roman" pitchFamily="18" charset="0"/>
              </a:rPr>
              <a:t>bởi</a:t>
            </a:r>
            <a:r>
              <a:rPr lang="en-US" sz="2200" dirty="0">
                <a:latin typeface="Times New Roman" pitchFamily="18" charset="0"/>
              </a:rPr>
              <a:t> </a:t>
            </a:r>
            <a:r>
              <a:rPr lang="en-US" sz="2200" dirty="0" err="1">
                <a:latin typeface="Times New Roman" pitchFamily="18" charset="0"/>
              </a:rPr>
              <a:t>hai</a:t>
            </a:r>
            <a:r>
              <a:rPr lang="en-US" sz="2200" dirty="0">
                <a:latin typeface="Times New Roman" pitchFamily="18" charset="0"/>
              </a:rPr>
              <a:t> </a:t>
            </a:r>
            <a:r>
              <a:rPr lang="en-US" sz="2200" dirty="0" err="1">
                <a:latin typeface="Times New Roman" pitchFamily="18" charset="0"/>
              </a:rPr>
              <a:t>mối</a:t>
            </a:r>
            <a:r>
              <a:rPr lang="en-US" sz="2200" dirty="0">
                <a:latin typeface="Times New Roman" pitchFamily="18" charset="0"/>
              </a:rPr>
              <a:t> </a:t>
            </a:r>
            <a:r>
              <a:rPr lang="en-US" sz="2200" dirty="0" err="1">
                <a:latin typeface="Times New Roman" pitchFamily="18" charset="0"/>
              </a:rPr>
              <a:t>hàn</a:t>
            </a:r>
            <a:r>
              <a:rPr lang="en-US" sz="2200" dirty="0">
                <a:latin typeface="Times New Roman" pitchFamily="18" charset="0"/>
              </a:rPr>
              <a:t> </a:t>
            </a:r>
            <a:r>
              <a:rPr lang="en-US" sz="2200" dirty="0" err="1">
                <a:latin typeface="Times New Roman" pitchFamily="18" charset="0"/>
              </a:rPr>
              <a:t>được</a:t>
            </a:r>
            <a:r>
              <a:rPr lang="en-US" sz="2200" dirty="0">
                <a:latin typeface="Times New Roman" pitchFamily="18" charset="0"/>
              </a:rPr>
              <a:t> </a:t>
            </a:r>
            <a:r>
              <a:rPr lang="en-US" sz="2200" dirty="0" err="1">
                <a:latin typeface="Times New Roman" pitchFamily="18" charset="0"/>
              </a:rPr>
              <a:t>gọi</a:t>
            </a:r>
            <a:r>
              <a:rPr lang="en-US" sz="2200" dirty="0">
                <a:latin typeface="Times New Roman" pitchFamily="18" charset="0"/>
              </a:rPr>
              <a:t> </a:t>
            </a:r>
            <a:r>
              <a:rPr lang="en-US" sz="2200" dirty="0" err="1">
                <a:latin typeface="Times New Roman" pitchFamily="18" charset="0"/>
              </a:rPr>
              <a:t>là</a:t>
            </a:r>
            <a:r>
              <a:rPr lang="en-US" sz="2200" dirty="0">
                <a:latin typeface="Times New Roman" pitchFamily="18" charset="0"/>
              </a:rPr>
              <a:t> </a:t>
            </a:r>
            <a:r>
              <a:rPr lang="en-US" sz="2200" dirty="0" err="1">
                <a:latin typeface="Times New Roman" pitchFamily="18" charset="0"/>
              </a:rPr>
              <a:t>một</a:t>
            </a:r>
            <a:r>
              <a:rPr lang="en-US" sz="2200" dirty="0">
                <a:latin typeface="Times New Roman" pitchFamily="18" charset="0"/>
              </a:rPr>
              <a:t> </a:t>
            </a:r>
            <a:r>
              <a:rPr lang="en-US" sz="2200" dirty="0" err="1">
                <a:latin typeface="Times New Roman" pitchFamily="18" charset="0"/>
              </a:rPr>
              <a:t>cặp</a:t>
            </a:r>
            <a:r>
              <a:rPr lang="en-US" sz="2200" dirty="0">
                <a:latin typeface="Times New Roman" pitchFamily="18" charset="0"/>
              </a:rPr>
              <a:t> </a:t>
            </a:r>
            <a:r>
              <a:rPr lang="en-US" sz="2200" dirty="0" err="1">
                <a:latin typeface="Times New Roman" pitchFamily="18" charset="0"/>
              </a:rPr>
              <a:t>nhiệt</a:t>
            </a:r>
            <a:r>
              <a:rPr lang="en-US" sz="2200" dirty="0">
                <a:latin typeface="Times New Roman" pitchFamily="18" charset="0"/>
              </a:rPr>
              <a:t> </a:t>
            </a:r>
            <a:r>
              <a:rPr lang="en-US" sz="2200" dirty="0" err="1">
                <a:latin typeface="Times New Roman" pitchFamily="18" charset="0"/>
              </a:rPr>
              <a:t>điện</a:t>
            </a:r>
            <a:r>
              <a:rPr lang="en-US" sz="2200" dirty="0">
                <a:latin typeface="Times New Roman" pitchFamily="18" charset="0"/>
              </a:rPr>
              <a:t>.</a:t>
            </a:r>
            <a:endParaRPr lang="en-US" sz="2200" b="1" dirty="0">
              <a:latin typeface="Times New Roman" pitchFamily="18" charset="0"/>
            </a:endParaRPr>
          </a:p>
        </p:txBody>
      </p:sp>
      <p:sp>
        <p:nvSpPr>
          <p:cNvPr id="11" name="Rectangle 19">
            <a:extLst>
              <a:ext uri="{FF2B5EF4-FFF2-40B4-BE49-F238E27FC236}">
                <a16:creationId xmlns:a16="http://schemas.microsoft.com/office/drawing/2014/main" id="{B2F6C0F3-93D1-35DF-C79B-89A33CAC53BD}"/>
              </a:ext>
            </a:extLst>
          </p:cNvPr>
          <p:cNvSpPr>
            <a:spLocks noChangeArrowheads="1"/>
          </p:cNvSpPr>
          <p:nvPr/>
        </p:nvSpPr>
        <p:spPr bwMode="auto">
          <a:xfrm>
            <a:off x="93973" y="1415211"/>
            <a:ext cx="8766043"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p>
            <a:pPr algn="just" fontAlgn="base">
              <a:spcBef>
                <a:spcPct val="50000"/>
              </a:spcBef>
              <a:spcAft>
                <a:spcPct val="0"/>
              </a:spcAft>
            </a:pPr>
            <a:r>
              <a:rPr lang="en-US" sz="2200" dirty="0">
                <a:latin typeface="Times New Roman" pitchFamily="18" charset="0"/>
              </a:rPr>
              <a:t>- </a:t>
            </a:r>
            <a:r>
              <a:rPr lang="en-US" sz="2200" dirty="0" err="1">
                <a:latin typeface="Times New Roman" pitchFamily="18" charset="0"/>
              </a:rPr>
              <a:t>Hiện</a:t>
            </a:r>
            <a:r>
              <a:rPr lang="en-US" sz="2200" dirty="0">
                <a:latin typeface="Times New Roman" pitchFamily="18" charset="0"/>
              </a:rPr>
              <a:t> </a:t>
            </a:r>
            <a:r>
              <a:rPr lang="en-US" sz="2200" dirty="0" err="1">
                <a:latin typeface="Times New Roman" pitchFamily="18" charset="0"/>
              </a:rPr>
              <a:t>tượng</a:t>
            </a:r>
            <a:r>
              <a:rPr lang="en-US" sz="2200" dirty="0">
                <a:latin typeface="Times New Roman" pitchFamily="18" charset="0"/>
              </a:rPr>
              <a:t> </a:t>
            </a:r>
            <a:r>
              <a:rPr lang="en-US" sz="2200" dirty="0" err="1">
                <a:latin typeface="Times New Roman" pitchFamily="18" charset="0"/>
              </a:rPr>
              <a:t>nhiệt</a:t>
            </a:r>
            <a:r>
              <a:rPr lang="en-US" sz="2200" dirty="0">
                <a:latin typeface="Times New Roman" pitchFamily="18" charset="0"/>
              </a:rPr>
              <a:t> </a:t>
            </a:r>
            <a:r>
              <a:rPr lang="en-US" sz="2200" dirty="0" err="1">
                <a:latin typeface="Times New Roman" pitchFamily="18" charset="0"/>
              </a:rPr>
              <a:t>điện</a:t>
            </a:r>
            <a:r>
              <a:rPr lang="en-US" sz="2200" dirty="0">
                <a:latin typeface="Times New Roman" pitchFamily="18" charset="0"/>
              </a:rPr>
              <a:t> </a:t>
            </a:r>
            <a:r>
              <a:rPr lang="en-US" sz="2200" dirty="0" err="1">
                <a:latin typeface="Times New Roman" pitchFamily="18" charset="0"/>
              </a:rPr>
              <a:t>là</a:t>
            </a:r>
            <a:r>
              <a:rPr lang="en-US" sz="2200" dirty="0">
                <a:latin typeface="Times New Roman" pitchFamily="18" charset="0"/>
              </a:rPr>
              <a:t> </a:t>
            </a:r>
            <a:r>
              <a:rPr lang="en-US" sz="2200" dirty="0" err="1">
                <a:latin typeface="Times New Roman" pitchFamily="18" charset="0"/>
              </a:rPr>
              <a:t>hiện</a:t>
            </a:r>
            <a:r>
              <a:rPr lang="en-US" sz="2200" dirty="0">
                <a:latin typeface="Times New Roman" pitchFamily="18" charset="0"/>
              </a:rPr>
              <a:t> </a:t>
            </a:r>
            <a:r>
              <a:rPr lang="en-US" sz="2200" dirty="0" err="1">
                <a:latin typeface="Times New Roman" pitchFamily="18" charset="0"/>
              </a:rPr>
              <a:t>tượng</a:t>
            </a:r>
            <a:r>
              <a:rPr lang="en-US" sz="2200" dirty="0">
                <a:latin typeface="Times New Roman" pitchFamily="18" charset="0"/>
              </a:rPr>
              <a:t> </a:t>
            </a:r>
            <a:r>
              <a:rPr lang="en-US" sz="2200" dirty="0" err="1">
                <a:latin typeface="Times New Roman" pitchFamily="18" charset="0"/>
              </a:rPr>
              <a:t>xuất</a:t>
            </a:r>
            <a:r>
              <a:rPr lang="en-US" sz="2200" dirty="0">
                <a:latin typeface="Times New Roman" pitchFamily="18" charset="0"/>
              </a:rPr>
              <a:t> </a:t>
            </a:r>
            <a:r>
              <a:rPr lang="en-US" sz="2200" dirty="0" err="1">
                <a:latin typeface="Times New Roman" pitchFamily="18" charset="0"/>
              </a:rPr>
              <a:t>hiện</a:t>
            </a:r>
            <a:r>
              <a:rPr lang="en-US" sz="2200" dirty="0">
                <a:latin typeface="Times New Roman" pitchFamily="18" charset="0"/>
              </a:rPr>
              <a:t> </a:t>
            </a:r>
            <a:r>
              <a:rPr lang="en-US" sz="2200" dirty="0" err="1">
                <a:latin typeface="Times New Roman" pitchFamily="18" charset="0"/>
              </a:rPr>
              <a:t>một</a:t>
            </a:r>
            <a:r>
              <a:rPr lang="en-US" sz="2200" dirty="0">
                <a:latin typeface="Times New Roman" pitchFamily="18" charset="0"/>
              </a:rPr>
              <a:t> </a:t>
            </a:r>
            <a:r>
              <a:rPr lang="en-US" sz="2200" dirty="0" err="1">
                <a:latin typeface="Times New Roman" pitchFamily="18" charset="0"/>
              </a:rPr>
              <a:t>suất</a:t>
            </a:r>
            <a:r>
              <a:rPr lang="en-US" sz="2200" dirty="0">
                <a:latin typeface="Times New Roman" pitchFamily="18" charset="0"/>
              </a:rPr>
              <a:t> </a:t>
            </a:r>
            <a:r>
              <a:rPr lang="en-US" sz="2200" dirty="0" err="1">
                <a:latin typeface="Times New Roman" pitchFamily="18" charset="0"/>
              </a:rPr>
              <a:t>điện</a:t>
            </a:r>
            <a:r>
              <a:rPr lang="en-US" sz="2200" dirty="0">
                <a:latin typeface="Times New Roman" pitchFamily="18" charset="0"/>
              </a:rPr>
              <a:t> </a:t>
            </a:r>
            <a:r>
              <a:rPr lang="en-US" sz="2200" dirty="0" err="1">
                <a:latin typeface="Times New Roman" pitchFamily="18" charset="0"/>
              </a:rPr>
              <a:t>động</a:t>
            </a:r>
            <a:r>
              <a:rPr lang="en-US" sz="2200" dirty="0">
                <a:latin typeface="Times New Roman" pitchFamily="18" charset="0"/>
              </a:rPr>
              <a:t> </a:t>
            </a:r>
            <a:r>
              <a:rPr lang="en-US" sz="2200" dirty="0" err="1">
                <a:latin typeface="Times New Roman" pitchFamily="18" charset="0"/>
              </a:rPr>
              <a:t>trong</a:t>
            </a:r>
            <a:r>
              <a:rPr lang="en-US" sz="2200" dirty="0">
                <a:latin typeface="Times New Roman" pitchFamily="18" charset="0"/>
              </a:rPr>
              <a:t> </a:t>
            </a:r>
            <a:r>
              <a:rPr lang="en-US" sz="2200" dirty="0" err="1">
                <a:latin typeface="Times New Roman" pitchFamily="18" charset="0"/>
              </a:rPr>
              <a:t>mạch</a:t>
            </a:r>
            <a:r>
              <a:rPr lang="en-US" sz="2200" dirty="0">
                <a:latin typeface="Times New Roman" pitchFamily="18" charset="0"/>
              </a:rPr>
              <a:t> </a:t>
            </a:r>
            <a:r>
              <a:rPr lang="en-US" sz="2200" dirty="0" err="1">
                <a:latin typeface="Times New Roman" pitchFamily="18" charset="0"/>
              </a:rPr>
              <a:t>của</a:t>
            </a:r>
            <a:r>
              <a:rPr lang="en-US" sz="2200" dirty="0">
                <a:latin typeface="Times New Roman" pitchFamily="18" charset="0"/>
              </a:rPr>
              <a:t> </a:t>
            </a:r>
            <a:r>
              <a:rPr lang="en-US" sz="2200" dirty="0" err="1">
                <a:latin typeface="Times New Roman" pitchFamily="18" charset="0"/>
              </a:rPr>
              <a:t>một</a:t>
            </a:r>
            <a:r>
              <a:rPr lang="en-US" sz="2200" dirty="0">
                <a:latin typeface="Times New Roman" pitchFamily="18" charset="0"/>
              </a:rPr>
              <a:t> </a:t>
            </a:r>
            <a:r>
              <a:rPr lang="en-US" sz="2200" dirty="0" err="1">
                <a:latin typeface="Times New Roman" pitchFamily="18" charset="0"/>
              </a:rPr>
              <a:t>cặp</a:t>
            </a:r>
            <a:r>
              <a:rPr lang="en-US" sz="2200" dirty="0">
                <a:latin typeface="Times New Roman" pitchFamily="18" charset="0"/>
              </a:rPr>
              <a:t> </a:t>
            </a:r>
            <a:r>
              <a:rPr lang="en-US" sz="2200" dirty="0" err="1">
                <a:latin typeface="Times New Roman" pitchFamily="18" charset="0"/>
              </a:rPr>
              <a:t>nhiệt</a:t>
            </a:r>
            <a:r>
              <a:rPr lang="en-US" sz="2200" dirty="0">
                <a:latin typeface="Times New Roman" pitchFamily="18" charset="0"/>
              </a:rPr>
              <a:t> </a:t>
            </a:r>
            <a:r>
              <a:rPr lang="en-US" sz="2200" dirty="0" err="1">
                <a:latin typeface="Times New Roman" pitchFamily="18" charset="0"/>
              </a:rPr>
              <a:t>điện</a:t>
            </a:r>
            <a:r>
              <a:rPr lang="en-US" sz="2200" dirty="0">
                <a:latin typeface="Times New Roman" pitchFamily="18" charset="0"/>
              </a:rPr>
              <a:t> </a:t>
            </a:r>
            <a:r>
              <a:rPr lang="en-US" sz="2200" dirty="0" err="1">
                <a:latin typeface="Times New Roman" pitchFamily="18" charset="0"/>
              </a:rPr>
              <a:t>khi</a:t>
            </a:r>
            <a:r>
              <a:rPr lang="en-US" sz="2200" dirty="0">
                <a:latin typeface="Times New Roman" pitchFamily="18" charset="0"/>
              </a:rPr>
              <a:t> </a:t>
            </a:r>
            <a:r>
              <a:rPr lang="en-US" sz="2200" dirty="0" err="1">
                <a:latin typeface="Times New Roman" pitchFamily="18" charset="0"/>
              </a:rPr>
              <a:t>hai</a:t>
            </a:r>
            <a:r>
              <a:rPr lang="en-US" sz="2200" dirty="0">
                <a:latin typeface="Times New Roman" pitchFamily="18" charset="0"/>
              </a:rPr>
              <a:t> </a:t>
            </a:r>
            <a:r>
              <a:rPr lang="en-US" sz="2200" dirty="0" err="1">
                <a:latin typeface="Times New Roman" pitchFamily="18" charset="0"/>
              </a:rPr>
              <a:t>mối</a:t>
            </a:r>
            <a:r>
              <a:rPr lang="en-US" sz="2200" dirty="0">
                <a:latin typeface="Times New Roman" pitchFamily="18" charset="0"/>
              </a:rPr>
              <a:t> </a:t>
            </a:r>
            <a:r>
              <a:rPr lang="en-US" sz="2200" dirty="0" err="1">
                <a:latin typeface="Times New Roman" pitchFamily="18" charset="0"/>
              </a:rPr>
              <a:t>hàn</a:t>
            </a:r>
            <a:r>
              <a:rPr lang="en-US" sz="2200" dirty="0">
                <a:latin typeface="Times New Roman" pitchFamily="18" charset="0"/>
              </a:rPr>
              <a:t> </a:t>
            </a:r>
            <a:r>
              <a:rPr lang="en-US" sz="2200" dirty="0" err="1">
                <a:latin typeface="Times New Roman" pitchFamily="18" charset="0"/>
              </a:rPr>
              <a:t>được</a:t>
            </a:r>
            <a:r>
              <a:rPr lang="en-US" sz="2200" dirty="0">
                <a:latin typeface="Times New Roman" pitchFamily="18" charset="0"/>
              </a:rPr>
              <a:t> </a:t>
            </a:r>
            <a:r>
              <a:rPr lang="en-US" sz="2200" dirty="0" err="1">
                <a:latin typeface="Times New Roman" pitchFamily="18" charset="0"/>
              </a:rPr>
              <a:t>giữ</a:t>
            </a:r>
            <a:r>
              <a:rPr lang="en-US" sz="2200" dirty="0">
                <a:latin typeface="Times New Roman" pitchFamily="18" charset="0"/>
              </a:rPr>
              <a:t> ở </a:t>
            </a:r>
            <a:r>
              <a:rPr lang="en-US" sz="2200" dirty="0" err="1">
                <a:latin typeface="Times New Roman" pitchFamily="18" charset="0"/>
              </a:rPr>
              <a:t>hai</a:t>
            </a:r>
            <a:r>
              <a:rPr lang="en-US" sz="2200" dirty="0">
                <a:latin typeface="Times New Roman" pitchFamily="18" charset="0"/>
              </a:rPr>
              <a:t> </a:t>
            </a:r>
            <a:r>
              <a:rPr lang="en-US" sz="2200" dirty="0" err="1">
                <a:latin typeface="Times New Roman" pitchFamily="18" charset="0"/>
              </a:rPr>
              <a:t>nhiệt</a:t>
            </a:r>
            <a:r>
              <a:rPr lang="en-US" sz="2200" dirty="0">
                <a:latin typeface="Times New Roman" pitchFamily="18" charset="0"/>
              </a:rPr>
              <a:t> </a:t>
            </a:r>
            <a:r>
              <a:rPr lang="en-US" sz="2200" dirty="0" err="1">
                <a:latin typeface="Times New Roman" pitchFamily="18" charset="0"/>
              </a:rPr>
              <a:t>độ</a:t>
            </a:r>
            <a:r>
              <a:rPr lang="en-US" sz="2200" dirty="0">
                <a:latin typeface="Times New Roman" pitchFamily="18" charset="0"/>
              </a:rPr>
              <a:t> </a:t>
            </a:r>
            <a:r>
              <a:rPr lang="en-US" sz="2200" dirty="0" err="1">
                <a:latin typeface="Times New Roman" pitchFamily="18" charset="0"/>
              </a:rPr>
              <a:t>khác</a:t>
            </a:r>
            <a:r>
              <a:rPr lang="en-US" sz="2200" dirty="0">
                <a:latin typeface="Times New Roman" pitchFamily="18" charset="0"/>
              </a:rPr>
              <a:t> </a:t>
            </a:r>
            <a:r>
              <a:rPr lang="en-US" sz="2200" dirty="0" err="1">
                <a:latin typeface="Times New Roman" pitchFamily="18" charset="0"/>
              </a:rPr>
              <a:t>nhau</a:t>
            </a:r>
            <a:r>
              <a:rPr lang="en-US" sz="2200" dirty="0">
                <a:latin typeface="Times New Roman" pitchFamily="18" charset="0"/>
              </a:rPr>
              <a:t>.</a:t>
            </a:r>
            <a:endParaRPr lang="en-US" sz="2200" b="1" dirty="0">
              <a:latin typeface="Times New Roman" pitchFamily="18" charset="0"/>
            </a:endParaRPr>
          </a:p>
        </p:txBody>
      </p:sp>
      <p:sp>
        <p:nvSpPr>
          <p:cNvPr id="12" name="TextBox 11">
            <a:extLst>
              <a:ext uri="{FF2B5EF4-FFF2-40B4-BE49-F238E27FC236}">
                <a16:creationId xmlns:a16="http://schemas.microsoft.com/office/drawing/2014/main" id="{7F862F75-D410-9ABA-E967-0D55CF1FF01B}"/>
              </a:ext>
            </a:extLst>
          </p:cNvPr>
          <p:cNvSpPr txBox="1"/>
          <p:nvPr/>
        </p:nvSpPr>
        <p:spPr>
          <a:xfrm>
            <a:off x="93973" y="21209"/>
            <a:ext cx="9077499" cy="488595"/>
          </a:xfrm>
          <a:prstGeom prst="rect">
            <a:avLst/>
          </a:prstGeom>
          <a:noFill/>
        </p:spPr>
        <p:txBody>
          <a:bodyPr wrap="square">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2200" b="1" i="0" u="none" strike="noStrike" kern="1200" cap="all" spc="0" normalizeH="0" noProof="0" dirty="0">
                <a:ln>
                  <a:noFill/>
                </a:ln>
                <a:solidFill>
                  <a:prstClr val="black"/>
                </a:solidFill>
                <a:effectLst/>
                <a:uLnTx/>
                <a:uFillTx/>
                <a:latin typeface="Times New Roman"/>
                <a:ea typeface="+mn-ea"/>
                <a:cs typeface="+mn-cs"/>
              </a:rPr>
              <a:t>Iv. </a:t>
            </a:r>
            <a:r>
              <a:rPr kumimoji="0" lang="en-US" sz="2200" b="1" i="0" u="none" strike="noStrike" kern="1200" cap="all" spc="0" normalizeH="0" noProof="0" dirty="0" err="1">
                <a:ln>
                  <a:noFill/>
                </a:ln>
                <a:solidFill>
                  <a:prstClr val="black"/>
                </a:solidFill>
                <a:effectLst/>
                <a:uLnTx/>
                <a:uFillTx/>
                <a:latin typeface="Times New Roman"/>
                <a:ea typeface="+mn-ea"/>
                <a:cs typeface="+mn-cs"/>
              </a:rPr>
              <a:t>Hiện</a:t>
            </a:r>
            <a:r>
              <a:rPr kumimoji="0" lang="en-US" sz="2200" b="1" i="0" u="none" strike="noStrike" kern="1200" cap="all" spc="0" normalizeH="0" noProof="0" dirty="0">
                <a:ln>
                  <a:noFill/>
                </a:ln>
                <a:solidFill>
                  <a:prstClr val="black"/>
                </a:solidFill>
                <a:effectLst/>
                <a:uLnTx/>
                <a:uFillTx/>
                <a:latin typeface="Times New Roman"/>
                <a:ea typeface="+mn-ea"/>
                <a:cs typeface="+mn-cs"/>
              </a:rPr>
              <a:t> </a:t>
            </a:r>
            <a:r>
              <a:rPr kumimoji="0" lang="en-US" sz="2200" b="1" i="0" u="none" strike="noStrike" kern="1200" cap="all" spc="0" normalizeH="0" noProof="0" dirty="0" err="1">
                <a:ln>
                  <a:noFill/>
                </a:ln>
                <a:solidFill>
                  <a:prstClr val="black"/>
                </a:solidFill>
                <a:effectLst/>
                <a:uLnTx/>
                <a:uFillTx/>
                <a:latin typeface="Times New Roman"/>
                <a:ea typeface="+mn-ea"/>
                <a:cs typeface="+mn-cs"/>
              </a:rPr>
              <a:t>tượng</a:t>
            </a:r>
            <a:r>
              <a:rPr kumimoji="0" lang="en-US" sz="2200" b="1" i="0" u="none" strike="noStrike" kern="1200" cap="all" spc="0" normalizeH="0" noProof="0" dirty="0">
                <a:ln>
                  <a:noFill/>
                </a:ln>
                <a:solidFill>
                  <a:prstClr val="black"/>
                </a:solidFill>
                <a:effectLst/>
                <a:uLnTx/>
                <a:uFillTx/>
                <a:latin typeface="Times New Roman"/>
                <a:ea typeface="+mn-ea"/>
                <a:cs typeface="+mn-cs"/>
              </a:rPr>
              <a:t> </a:t>
            </a:r>
            <a:r>
              <a:rPr kumimoji="0" lang="en-US" sz="2200" b="1" i="0" u="none" strike="noStrike" kern="1200" cap="all" spc="0" normalizeH="0" noProof="0" dirty="0" err="1">
                <a:ln>
                  <a:noFill/>
                </a:ln>
                <a:solidFill>
                  <a:prstClr val="black"/>
                </a:solidFill>
                <a:effectLst/>
                <a:uLnTx/>
                <a:uFillTx/>
                <a:latin typeface="Times New Roman"/>
                <a:ea typeface="+mn-ea"/>
                <a:cs typeface="+mn-cs"/>
              </a:rPr>
              <a:t>nhiệt</a:t>
            </a:r>
            <a:r>
              <a:rPr kumimoji="0" lang="en-US" sz="2200" b="1" i="0" u="none" strike="noStrike" kern="1200" cap="all" spc="0" normalizeH="0" noProof="0" dirty="0">
                <a:ln>
                  <a:noFill/>
                </a:ln>
                <a:solidFill>
                  <a:prstClr val="black"/>
                </a:solidFill>
                <a:effectLst/>
                <a:uLnTx/>
                <a:uFillTx/>
                <a:latin typeface="Times New Roman"/>
                <a:ea typeface="+mn-ea"/>
                <a:cs typeface="+mn-cs"/>
              </a:rPr>
              <a:t> </a:t>
            </a:r>
            <a:r>
              <a:rPr kumimoji="0" lang="en-US" sz="2200" b="1" i="0" u="none" strike="noStrike" kern="1200" cap="all" spc="0" normalizeH="0" noProof="0" dirty="0" err="1">
                <a:ln>
                  <a:noFill/>
                </a:ln>
                <a:solidFill>
                  <a:prstClr val="black"/>
                </a:solidFill>
                <a:effectLst/>
                <a:uLnTx/>
                <a:uFillTx/>
                <a:latin typeface="Times New Roman"/>
                <a:ea typeface="+mn-ea"/>
                <a:cs typeface="+mn-cs"/>
              </a:rPr>
              <a:t>điện</a:t>
            </a:r>
            <a:endParaRPr kumimoji="0" lang="en-US" sz="2200" b="1" i="0" u="none" strike="noStrike" kern="1200" cap="all" spc="0" normalizeH="0" noProof="0" dirty="0">
              <a:ln>
                <a:noFill/>
              </a:ln>
              <a:solidFill>
                <a:prstClr val="black"/>
              </a:solidFill>
              <a:effectLst/>
              <a:uLnTx/>
              <a:uFillTx/>
              <a:latin typeface="Times New Roman"/>
              <a:ea typeface="+mn-ea"/>
              <a:cs typeface="+mn-cs"/>
            </a:endParaRPr>
          </a:p>
        </p:txBody>
      </p:sp>
      <p:sp>
        <p:nvSpPr>
          <p:cNvPr id="13" name="Text Box 8">
            <a:extLst>
              <a:ext uri="{FF2B5EF4-FFF2-40B4-BE49-F238E27FC236}">
                <a16:creationId xmlns:a16="http://schemas.microsoft.com/office/drawing/2014/main" id="{52F6BC5D-6192-DD71-D324-A300C80A902D}"/>
              </a:ext>
            </a:extLst>
          </p:cNvPr>
          <p:cNvSpPr txBox="1">
            <a:spLocks noChangeArrowheads="1"/>
          </p:cNvSpPr>
          <p:nvPr/>
        </p:nvSpPr>
        <p:spPr bwMode="auto">
          <a:xfrm>
            <a:off x="93973" y="5110357"/>
            <a:ext cx="4024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400" b="1">
                <a:solidFill>
                  <a:srgbClr val="0000FF"/>
                </a:solidFill>
                <a:latin typeface="Times New Roman" pitchFamily="18" charset="0"/>
              </a:defRPr>
            </a:lvl1pPr>
            <a:lvl2pPr marL="742950" indent="-285750" eaLnBrk="0" hangingPunct="0">
              <a:defRPr sz="2400" b="1">
                <a:solidFill>
                  <a:srgbClr val="0000FF"/>
                </a:solidFill>
                <a:latin typeface="Times New Roman" pitchFamily="18" charset="0"/>
              </a:defRPr>
            </a:lvl2pPr>
            <a:lvl3pPr marL="1143000" indent="-228600" eaLnBrk="0" hangingPunct="0">
              <a:defRPr sz="2400" b="1">
                <a:solidFill>
                  <a:srgbClr val="0000FF"/>
                </a:solidFill>
                <a:latin typeface="Times New Roman" pitchFamily="18" charset="0"/>
              </a:defRPr>
            </a:lvl3pPr>
            <a:lvl4pPr marL="1600200" indent="-228600" eaLnBrk="0" hangingPunct="0">
              <a:defRPr sz="2400" b="1">
                <a:solidFill>
                  <a:srgbClr val="0000FF"/>
                </a:solidFill>
                <a:latin typeface="Times New Roman" pitchFamily="18" charset="0"/>
              </a:defRPr>
            </a:lvl4pPr>
            <a:lvl5pPr marL="2057400" indent="-228600" eaLnBrk="0" hangingPunct="0">
              <a:defRPr sz="2400" b="1">
                <a:solidFill>
                  <a:srgbClr val="0000FF"/>
                </a:solidFill>
                <a:latin typeface="Times New Roman" pitchFamily="18" charset="0"/>
              </a:defRPr>
            </a:lvl5pPr>
            <a:lvl6pPr marL="2514600" indent="-228600" eaLnBrk="0" fontAlgn="base" hangingPunct="0">
              <a:spcBef>
                <a:spcPct val="50000"/>
              </a:spcBef>
              <a:spcAft>
                <a:spcPct val="0"/>
              </a:spcAft>
              <a:defRPr sz="2400" b="1">
                <a:solidFill>
                  <a:srgbClr val="0000FF"/>
                </a:solidFill>
                <a:latin typeface="Times New Roman" pitchFamily="18" charset="0"/>
              </a:defRPr>
            </a:lvl6pPr>
            <a:lvl7pPr marL="2971800" indent="-228600" eaLnBrk="0" fontAlgn="base" hangingPunct="0">
              <a:spcBef>
                <a:spcPct val="50000"/>
              </a:spcBef>
              <a:spcAft>
                <a:spcPct val="0"/>
              </a:spcAft>
              <a:defRPr sz="2400" b="1">
                <a:solidFill>
                  <a:srgbClr val="0000FF"/>
                </a:solidFill>
                <a:latin typeface="Times New Roman" pitchFamily="18" charset="0"/>
              </a:defRPr>
            </a:lvl7pPr>
            <a:lvl8pPr marL="3429000" indent="-228600" eaLnBrk="0" fontAlgn="base" hangingPunct="0">
              <a:spcBef>
                <a:spcPct val="50000"/>
              </a:spcBef>
              <a:spcAft>
                <a:spcPct val="0"/>
              </a:spcAft>
              <a:defRPr sz="2400" b="1">
                <a:solidFill>
                  <a:srgbClr val="0000FF"/>
                </a:solidFill>
                <a:latin typeface="Times New Roman" pitchFamily="18" charset="0"/>
              </a:defRPr>
            </a:lvl8pPr>
            <a:lvl9pPr marL="3886200" indent="-228600" eaLnBrk="0" fontAlgn="base" hangingPunct="0">
              <a:spcBef>
                <a:spcPct val="50000"/>
              </a:spcBef>
              <a:spcAft>
                <a:spcPct val="0"/>
              </a:spcAft>
              <a:defRPr sz="2400" b="1">
                <a:solidFill>
                  <a:srgbClr val="0000FF"/>
                </a:solidFill>
                <a:latin typeface="Times New Roman" pitchFamily="18" charset="0"/>
              </a:defRPr>
            </a:lvl9pPr>
          </a:lstStyle>
          <a:p>
            <a:pPr marL="0" marR="0" lvl="0" indent="0" defTabSz="914400" eaLnBrk="1" fontAlgn="base" latinLnBrk="0" hangingPunct="1">
              <a:lnSpc>
                <a:spcPct val="100000"/>
              </a:lnSpc>
              <a:spcBef>
                <a:spcPct val="50000"/>
              </a:spcBef>
              <a:spcAft>
                <a:spcPct val="0"/>
              </a:spcAft>
              <a:buClrTx/>
              <a:buSzTx/>
              <a:buFontTx/>
              <a:buNone/>
              <a:tabLst/>
              <a:defRPr/>
            </a:pPr>
            <a:r>
              <a:rPr kumimoji="0" lang="en-US" sz="2400" b="0" i="0" u="none" strike="noStrike" kern="0" cap="none" spc="0" normalizeH="0" baseline="0" noProof="0" dirty="0">
                <a:ln>
                  <a:noFill/>
                </a:ln>
                <a:solidFill>
                  <a:schemeClr val="tx1"/>
                </a:solidFill>
                <a:effectLst/>
                <a:uLnTx/>
                <a:uFillTx/>
                <a:latin typeface="Times New Roman" pitchFamily="18" charset="0"/>
              </a:rPr>
              <a:t>* </a:t>
            </a:r>
            <a:r>
              <a:rPr kumimoji="0" lang="en-US" sz="2400" b="1" i="0" u="none" strike="noStrike" kern="0" cap="none" spc="0" normalizeH="0" baseline="0" noProof="0" dirty="0" err="1">
                <a:ln>
                  <a:noFill/>
                </a:ln>
                <a:solidFill>
                  <a:schemeClr val="tx1"/>
                </a:solidFill>
                <a:effectLst/>
                <a:uLnTx/>
                <a:uFillTx/>
                <a:latin typeface="Times New Roman" pitchFamily="18" charset="0"/>
              </a:rPr>
              <a:t>Ứng</a:t>
            </a:r>
            <a:r>
              <a:rPr kumimoji="0" lang="en-US" sz="2400" b="1" i="0" u="none" strike="noStrike" kern="0" cap="none" spc="0" normalizeH="0" baseline="0" noProof="0" dirty="0">
                <a:ln>
                  <a:noFill/>
                </a:ln>
                <a:solidFill>
                  <a:schemeClr val="tx1"/>
                </a:solidFill>
                <a:effectLst/>
                <a:uLnTx/>
                <a:uFillTx/>
                <a:latin typeface="Times New Roman" pitchFamily="18" charset="0"/>
              </a:rPr>
              <a:t> </a:t>
            </a:r>
            <a:r>
              <a:rPr kumimoji="0" lang="en-US" sz="2400" b="1" i="0" u="none" strike="noStrike" kern="0" cap="none" spc="0" normalizeH="0" baseline="0" noProof="0" dirty="0" err="1">
                <a:ln>
                  <a:noFill/>
                </a:ln>
                <a:solidFill>
                  <a:schemeClr val="tx1"/>
                </a:solidFill>
                <a:effectLst/>
                <a:uLnTx/>
                <a:uFillTx/>
                <a:latin typeface="Times New Roman" pitchFamily="18" charset="0"/>
              </a:rPr>
              <a:t>dụng</a:t>
            </a:r>
            <a:r>
              <a:rPr kumimoji="0" lang="en-US" sz="2400" b="1" i="0" u="none" strike="noStrike" kern="0" cap="none" spc="0" normalizeH="0" baseline="0" noProof="0" dirty="0">
                <a:ln>
                  <a:noFill/>
                </a:ln>
                <a:solidFill>
                  <a:srgbClr val="009900"/>
                </a:solidFill>
                <a:effectLst/>
                <a:uLnTx/>
                <a:uFillTx/>
                <a:latin typeface="Times New Roman" pitchFamily="18" charset="0"/>
              </a:rPr>
              <a:t>:</a:t>
            </a:r>
            <a:endParaRPr kumimoji="0" lang="en-US" sz="2400" b="0" i="0" u="none" strike="noStrike" kern="0" cap="none" spc="0" normalizeH="0" baseline="0" noProof="0" dirty="0">
              <a:ln>
                <a:noFill/>
              </a:ln>
              <a:solidFill>
                <a:srgbClr val="009900"/>
              </a:solidFill>
              <a:effectLst/>
              <a:uLnTx/>
              <a:uFillTx/>
              <a:latin typeface="Times New Roman" pitchFamily="18" charset="0"/>
            </a:endParaRPr>
          </a:p>
        </p:txBody>
      </p:sp>
      <p:sp>
        <p:nvSpPr>
          <p:cNvPr id="14" name="Rectangle 10">
            <a:extLst>
              <a:ext uri="{FF2B5EF4-FFF2-40B4-BE49-F238E27FC236}">
                <a16:creationId xmlns:a16="http://schemas.microsoft.com/office/drawing/2014/main" id="{D0893C19-2D4C-F637-0C59-9C9116C7BCE6}"/>
              </a:ext>
            </a:extLst>
          </p:cNvPr>
          <p:cNvSpPr>
            <a:spLocks noChangeArrowheads="1"/>
          </p:cNvSpPr>
          <p:nvPr/>
        </p:nvSpPr>
        <p:spPr bwMode="auto">
          <a:xfrm>
            <a:off x="1485630" y="5662208"/>
            <a:ext cx="2686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fontAlgn="base">
              <a:spcBef>
                <a:spcPct val="50000"/>
              </a:spcBef>
              <a:spcAft>
                <a:spcPct val="0"/>
              </a:spcAft>
            </a:pPr>
            <a:r>
              <a:rPr lang="en-US" sz="2400" dirty="0">
                <a:latin typeface="Times New Roman" pitchFamily="18" charset="0"/>
              </a:rPr>
              <a:t>- </a:t>
            </a:r>
            <a:r>
              <a:rPr lang="en-US" sz="2400" dirty="0" err="1">
                <a:latin typeface="Times New Roman" pitchFamily="18" charset="0"/>
              </a:rPr>
              <a:t>Nhiệt</a:t>
            </a:r>
            <a:r>
              <a:rPr lang="en-US" sz="2400" dirty="0">
                <a:latin typeface="Times New Roman" pitchFamily="18" charset="0"/>
              </a:rPr>
              <a:t> </a:t>
            </a:r>
            <a:r>
              <a:rPr lang="en-US" sz="2400" dirty="0" err="1">
                <a:latin typeface="Times New Roman" pitchFamily="18" charset="0"/>
              </a:rPr>
              <a:t>kế</a:t>
            </a:r>
            <a:r>
              <a:rPr lang="en-US" sz="2400" dirty="0">
                <a:latin typeface="Times New Roman" pitchFamily="18" charset="0"/>
              </a:rPr>
              <a:t> </a:t>
            </a:r>
            <a:r>
              <a:rPr lang="en-US" sz="2400" dirty="0" err="1">
                <a:latin typeface="Times New Roman" pitchFamily="18" charset="0"/>
              </a:rPr>
              <a:t>nhiệt</a:t>
            </a:r>
            <a:r>
              <a:rPr lang="en-US" sz="2400" dirty="0">
                <a:latin typeface="Times New Roman" pitchFamily="18" charset="0"/>
              </a:rPr>
              <a:t> </a:t>
            </a:r>
            <a:r>
              <a:rPr lang="en-US" sz="2400" dirty="0" err="1">
                <a:latin typeface="Times New Roman" pitchFamily="18" charset="0"/>
              </a:rPr>
              <a:t>điện</a:t>
            </a:r>
            <a:endParaRPr lang="en-US" sz="2400" dirty="0">
              <a:latin typeface="Times New Roman" pitchFamily="18" charset="0"/>
            </a:endParaRPr>
          </a:p>
        </p:txBody>
      </p:sp>
      <p:sp>
        <p:nvSpPr>
          <p:cNvPr id="15" name="Rectangle 11">
            <a:extLst>
              <a:ext uri="{FF2B5EF4-FFF2-40B4-BE49-F238E27FC236}">
                <a16:creationId xmlns:a16="http://schemas.microsoft.com/office/drawing/2014/main" id="{6D0E8A05-CF95-8CB0-84D9-54098294912D}"/>
              </a:ext>
            </a:extLst>
          </p:cNvPr>
          <p:cNvSpPr>
            <a:spLocks noChangeArrowheads="1"/>
          </p:cNvSpPr>
          <p:nvPr/>
        </p:nvSpPr>
        <p:spPr bwMode="auto">
          <a:xfrm>
            <a:off x="1485630" y="6159202"/>
            <a:ext cx="20526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fontAlgn="base">
              <a:spcBef>
                <a:spcPct val="50000"/>
              </a:spcBef>
              <a:spcAft>
                <a:spcPct val="0"/>
              </a:spcAft>
            </a:pPr>
            <a:r>
              <a:rPr lang="en-US" sz="2400" dirty="0">
                <a:latin typeface="Times New Roman" pitchFamily="18" charset="0"/>
              </a:rPr>
              <a:t>- Pin </a:t>
            </a:r>
            <a:r>
              <a:rPr lang="en-US" sz="2400" dirty="0" err="1">
                <a:latin typeface="Times New Roman" pitchFamily="18" charset="0"/>
              </a:rPr>
              <a:t>nhiệt</a:t>
            </a:r>
            <a:r>
              <a:rPr lang="en-US" sz="2400" dirty="0">
                <a:latin typeface="Times New Roman" pitchFamily="18" charset="0"/>
              </a:rPr>
              <a:t> </a:t>
            </a:r>
            <a:r>
              <a:rPr lang="en-US" sz="2400" dirty="0" err="1">
                <a:latin typeface="Times New Roman" pitchFamily="18" charset="0"/>
              </a:rPr>
              <a:t>điện</a:t>
            </a:r>
            <a:endParaRPr lang="en-US" sz="2400" dirty="0">
              <a:latin typeface="Times New Roman" pitchFamily="18" charset="0"/>
            </a:endParaRPr>
          </a:p>
        </p:txBody>
      </p:sp>
      <p:sp>
        <p:nvSpPr>
          <p:cNvPr id="2" name="Rectangle 34">
            <a:extLst>
              <a:ext uri="{FF2B5EF4-FFF2-40B4-BE49-F238E27FC236}">
                <a16:creationId xmlns:a16="http://schemas.microsoft.com/office/drawing/2014/main" id="{C6A6E145-89F2-E64D-7C9D-61D5442F5E8D}"/>
              </a:ext>
            </a:extLst>
          </p:cNvPr>
          <p:cNvSpPr>
            <a:spLocks noChangeArrowheads="1"/>
          </p:cNvSpPr>
          <p:nvPr/>
        </p:nvSpPr>
        <p:spPr bwMode="auto">
          <a:xfrm>
            <a:off x="1866038" y="3558899"/>
            <a:ext cx="136736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fontAlgn="base">
              <a:spcBef>
                <a:spcPct val="50000"/>
              </a:spcBef>
              <a:spcAft>
                <a:spcPct val="0"/>
              </a:spcAft>
            </a:pPr>
            <a:r>
              <a:rPr lang="en-US" sz="2200" dirty="0" err="1">
                <a:latin typeface="Times New Roman" pitchFamily="18" charset="0"/>
              </a:rPr>
              <a:t>Trong</a:t>
            </a:r>
            <a:r>
              <a:rPr lang="en-US" sz="2200" dirty="0">
                <a:latin typeface="Times New Roman" pitchFamily="18" charset="0"/>
              </a:rPr>
              <a:t> </a:t>
            </a:r>
            <a:r>
              <a:rPr lang="en-US" sz="2200" dirty="0" err="1">
                <a:latin typeface="Times New Roman" pitchFamily="18" charset="0"/>
              </a:rPr>
              <a:t>đó</a:t>
            </a:r>
            <a:r>
              <a:rPr lang="en-US" sz="2200" dirty="0">
                <a:latin typeface="Times New Roman" pitchFamily="18" charset="0"/>
              </a:rPr>
              <a:t>: </a:t>
            </a:r>
          </a:p>
        </p:txBody>
      </p:sp>
      <p:sp>
        <p:nvSpPr>
          <p:cNvPr id="3" name="Rectangle 40">
            <a:extLst>
              <a:ext uri="{FF2B5EF4-FFF2-40B4-BE49-F238E27FC236}">
                <a16:creationId xmlns:a16="http://schemas.microsoft.com/office/drawing/2014/main" id="{EE140AE7-9006-6B3C-BD3F-D885E5274705}"/>
              </a:ext>
            </a:extLst>
          </p:cNvPr>
          <p:cNvSpPr>
            <a:spLocks noChangeArrowheads="1"/>
          </p:cNvSpPr>
          <p:nvPr/>
        </p:nvSpPr>
        <p:spPr bwMode="auto">
          <a:xfrm>
            <a:off x="3176766" y="4616751"/>
            <a:ext cx="399898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p>
            <a:pPr algn="ctr" fontAlgn="base">
              <a:spcBef>
                <a:spcPct val="50000"/>
              </a:spcBef>
              <a:spcAft>
                <a:spcPct val="0"/>
              </a:spcAft>
            </a:pPr>
            <a:r>
              <a:rPr lang="en-US" sz="2200" dirty="0">
                <a:solidFill>
                  <a:srgbClr val="0000FF"/>
                </a:solidFill>
                <a:latin typeface="Times New Roman" pitchFamily="18" charset="0"/>
              </a:rPr>
              <a:t>α</a:t>
            </a:r>
            <a:r>
              <a:rPr lang="en-US" sz="2200" baseline="-25000" dirty="0">
                <a:solidFill>
                  <a:srgbClr val="0000FF"/>
                </a:solidFill>
                <a:latin typeface="Times New Roman" pitchFamily="18" charset="0"/>
              </a:rPr>
              <a:t>T</a:t>
            </a:r>
            <a:r>
              <a:rPr lang="en-US" sz="2200" dirty="0">
                <a:solidFill>
                  <a:srgbClr val="0000FF"/>
                </a:solidFill>
                <a:latin typeface="Times New Roman" pitchFamily="18" charset="0"/>
              </a:rPr>
              <a:t>:</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Hệ</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số</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nhiệt</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điện</a:t>
            </a:r>
            <a:r>
              <a:rPr lang="en-US" sz="2200" dirty="0">
                <a:solidFill>
                  <a:prstClr val="black"/>
                </a:solidFill>
                <a:latin typeface="Times New Roman" pitchFamily="18" charset="0"/>
              </a:rPr>
              <a:t> </a:t>
            </a:r>
            <a:r>
              <a:rPr lang="en-US" sz="2200" dirty="0" err="1">
                <a:solidFill>
                  <a:prstClr val="black"/>
                </a:solidFill>
                <a:latin typeface="Times New Roman" pitchFamily="18" charset="0"/>
              </a:rPr>
              <a:t>động</a:t>
            </a:r>
            <a:r>
              <a:rPr lang="en-US" sz="2200" dirty="0">
                <a:solidFill>
                  <a:prstClr val="black"/>
                </a:solidFill>
                <a:latin typeface="Times New Roman" pitchFamily="18" charset="0"/>
              </a:rPr>
              <a:t> (V.K-1)</a:t>
            </a:r>
          </a:p>
        </p:txBody>
      </p:sp>
    </p:spTree>
    <p:extLst>
      <p:ext uri="{BB962C8B-B14F-4D97-AF65-F5344CB8AC3E}">
        <p14:creationId xmlns:p14="http://schemas.microsoft.com/office/powerpoint/2010/main" val="1293784434"/>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F664BAB5-2432-B3D1-3039-05767373ED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66030"/>
            <a:ext cx="9144000" cy="4821680"/>
          </a:xfrm>
          <a:prstGeom prst="rect">
            <a:avLst/>
          </a:prstGeom>
        </p:spPr>
      </p:pic>
      <p:sp>
        <p:nvSpPr>
          <p:cNvPr id="6" name="TextBox 5">
            <a:extLst>
              <a:ext uri="{FF2B5EF4-FFF2-40B4-BE49-F238E27FC236}">
                <a16:creationId xmlns:a16="http://schemas.microsoft.com/office/drawing/2014/main" id="{51763C8B-89B6-82AC-F2E0-E4E2E4D9232D}"/>
              </a:ext>
            </a:extLst>
          </p:cNvPr>
          <p:cNvSpPr txBox="1"/>
          <p:nvPr/>
        </p:nvSpPr>
        <p:spPr>
          <a:xfrm>
            <a:off x="2295664" y="440597"/>
            <a:ext cx="4552671" cy="632609"/>
          </a:xfrm>
          <a:prstGeom prst="rect">
            <a:avLst/>
          </a:prstGeom>
          <a:noFill/>
        </p:spPr>
        <p:txBody>
          <a:bodyPr wrap="square">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3000" b="1" i="0" u="none" strike="noStrike" kern="1200" cap="all" spc="0" normalizeH="0" noProof="0" dirty="0">
                <a:ln>
                  <a:noFill/>
                </a:ln>
                <a:solidFill>
                  <a:srgbClr val="FF0000"/>
                </a:solidFill>
                <a:effectLst/>
                <a:uLnTx/>
                <a:uFillTx/>
                <a:latin typeface="Times New Roman"/>
                <a:ea typeface="+mn-ea"/>
                <a:cs typeface="+mn-cs"/>
              </a:rPr>
              <a:t>SƠ ĐỒ TƯ DUY</a:t>
            </a:r>
          </a:p>
        </p:txBody>
      </p:sp>
    </p:spTree>
    <p:extLst>
      <p:ext uri="{BB962C8B-B14F-4D97-AF65-F5344CB8AC3E}">
        <p14:creationId xmlns:p14="http://schemas.microsoft.com/office/powerpoint/2010/main" val="33014186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BF778448-3D24-935A-8106-0EACF9BACF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0465"/>
            <a:ext cx="9191691" cy="5170326"/>
          </a:xfrm>
          <a:prstGeom prst="rect">
            <a:avLst/>
          </a:prstGeom>
        </p:spPr>
      </p:pic>
    </p:spTree>
    <p:extLst>
      <p:ext uri="{BB962C8B-B14F-4D97-AF65-F5344CB8AC3E}">
        <p14:creationId xmlns:p14="http://schemas.microsoft.com/office/powerpoint/2010/main" val="41539361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590551D-58C2-2E8C-36D1-2452F66F7882}"/>
              </a:ext>
            </a:extLst>
          </p:cNvPr>
          <p:cNvGraphicFramePr>
            <a:graphicFrameLocks noGrp="1"/>
          </p:cNvGraphicFramePr>
          <p:nvPr>
            <p:extLst>
              <p:ext uri="{D42A27DB-BD31-4B8C-83A1-F6EECF244321}">
                <p14:modId xmlns:p14="http://schemas.microsoft.com/office/powerpoint/2010/main" val="3259285953"/>
              </p:ext>
            </p:extLst>
          </p:nvPr>
        </p:nvGraphicFramePr>
        <p:xfrm>
          <a:off x="197557" y="1222310"/>
          <a:ext cx="8748886" cy="5184648"/>
        </p:xfrm>
        <a:graphic>
          <a:graphicData uri="http://schemas.openxmlformats.org/drawingml/2006/table">
            <a:tbl>
              <a:tblPr firstRow="1" firstCol="1" bandRow="1"/>
              <a:tblGrid>
                <a:gridCol w="2186777">
                  <a:extLst>
                    <a:ext uri="{9D8B030D-6E8A-4147-A177-3AD203B41FA5}">
                      <a16:colId xmlns:a16="http://schemas.microsoft.com/office/drawing/2014/main" val="3490194257"/>
                    </a:ext>
                  </a:extLst>
                </a:gridCol>
                <a:gridCol w="2186777">
                  <a:extLst>
                    <a:ext uri="{9D8B030D-6E8A-4147-A177-3AD203B41FA5}">
                      <a16:colId xmlns:a16="http://schemas.microsoft.com/office/drawing/2014/main" val="3074408820"/>
                    </a:ext>
                  </a:extLst>
                </a:gridCol>
                <a:gridCol w="2187666">
                  <a:extLst>
                    <a:ext uri="{9D8B030D-6E8A-4147-A177-3AD203B41FA5}">
                      <a16:colId xmlns:a16="http://schemas.microsoft.com/office/drawing/2014/main" val="2315295440"/>
                    </a:ext>
                  </a:extLst>
                </a:gridCol>
                <a:gridCol w="2187666">
                  <a:extLst>
                    <a:ext uri="{9D8B030D-6E8A-4147-A177-3AD203B41FA5}">
                      <a16:colId xmlns:a16="http://schemas.microsoft.com/office/drawing/2014/main" val="3303160631"/>
                    </a:ext>
                  </a:extLst>
                </a:gridCol>
              </a:tblGrid>
              <a:tr h="548640">
                <a:tc>
                  <a:txBody>
                    <a:bodyPr/>
                    <a:lstStyle/>
                    <a:p>
                      <a:pPr algn="ctr"/>
                      <a:r>
                        <a:rPr lang="en-US" sz="2000" b="1" cap="all" baseline="0" dirty="0" err="1">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000" b="1" cap="all" baseline="0" dirty="0">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rPr>
                        <a:t> 1</a:t>
                      </a:r>
                      <a:endParaRPr lang="en-US" sz="2000" cap="all" baseline="0" dirty="0">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5" marR="541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2000" b="1" cap="all" baseline="0" dirty="0" err="1">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000" b="1" cap="all" baseline="0" dirty="0">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rPr>
                        <a:t> 2</a:t>
                      </a:r>
                      <a:endParaRPr lang="en-US" sz="2000" cap="all" baseline="0" dirty="0">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5" marR="541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2000" b="1" cap="all" baseline="0" dirty="0" err="1">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000" b="1" cap="all" baseline="0" dirty="0">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rPr>
                        <a:t> 3</a:t>
                      </a:r>
                      <a:endParaRPr lang="en-US" sz="2000" cap="all" baseline="0" dirty="0">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5" marR="541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r>
                        <a:rPr lang="en-US" sz="2000" b="1" cap="all" baseline="0" dirty="0" err="1">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2000" b="1" cap="all" baseline="0" dirty="0">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rPr>
                        <a:t> 4</a:t>
                      </a:r>
                      <a:endParaRPr lang="en-US" sz="2000" cap="all" baseline="0" dirty="0">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5" marR="5411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2794307962"/>
                  </a:ext>
                </a:extLst>
              </a:tr>
              <a:tr h="4587195">
                <a:tc>
                  <a:txBody>
                    <a:bodyPr/>
                    <a:lstStyle/>
                    <a:p>
                      <a:pPr algn="just">
                        <a:lnSpc>
                          <a:spcPct val="130000"/>
                        </a:lnSpc>
                      </a:pPr>
                      <a:r>
                        <a:rPr lang="nl-N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Bản chất của dòng điện trong kim loại</a:t>
                      </a:r>
                      <a:endParaRPr lang="en-US" sz="1800" dirty="0">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pPr>
                      <a:r>
                        <a:rPr lang="nl-N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nl-NL"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Mạng tinh thể là gì?</a:t>
                      </a:r>
                      <a:endParaRPr lang="en-US" sz="1800" dirty="0">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pPr>
                      <a:r>
                        <a:rPr lang="nl-N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nl-NL"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Nguyên nhân gây mất trật tự của mạng tinh thể?</a:t>
                      </a:r>
                      <a:endParaRPr lang="en-US" sz="1800" dirty="0">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pPr>
                      <a:r>
                        <a:rPr lang="nl-N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 </a:t>
                      </a:r>
                      <a:r>
                        <a:rPr lang="nl-NL" sz="1800" b="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 hạt </a:t>
                      </a:r>
                      <a:r>
                        <a:rPr lang="nl-NL"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tải điện trong kim loại? Bản chất của dòng điện trong kim loại là gì?</a:t>
                      </a:r>
                      <a:endParaRPr lang="en-US" sz="1800" dirty="0">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pPr>
                      <a:r>
                        <a:rPr lang="nl-N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 </a:t>
                      </a:r>
                      <a:r>
                        <a:rPr lang="nl-NL"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Hãy nêu những nguyên nhân gây ra điện trở của kim loại?</a:t>
                      </a:r>
                      <a:endParaRPr lang="en-US" sz="1800" dirty="0">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5" marR="541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tc>
                  <a:txBody>
                    <a:bodyPr/>
                    <a:lstStyle/>
                    <a:p>
                      <a:pPr algn="just">
                        <a:lnSpc>
                          <a:spcPct val="130000"/>
                        </a:lnSpc>
                      </a:pPr>
                      <a:r>
                        <a:rPr lang="nl-N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II. Sự phụ thuộc của điện trở suất của kim loại theo nhiệt độ:</a:t>
                      </a:r>
                      <a:endParaRPr lang="en-US" sz="1800" dirty="0">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pPr>
                      <a:r>
                        <a:rPr lang="nl-N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nl-NL"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Giải thích sự thay đổi điện trở của kim loại khi nhiệt độ tăng, khi nhiệt độ giảm?</a:t>
                      </a:r>
                      <a:endParaRPr lang="en-US" sz="1800" dirty="0">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pPr>
                      <a:r>
                        <a:rPr lang="nl-N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nl-NL"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Xác định công thức thể hiện sự phụ thuộc của điện trở vào nhiệt độ?</a:t>
                      </a:r>
                      <a:endParaRPr lang="en-US" sz="1800" dirty="0">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endParaRPr lang="en-US" sz="1800" dirty="0">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4115" marR="541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tc>
                  <a:txBody>
                    <a:bodyPr/>
                    <a:lstStyle/>
                    <a:p>
                      <a:pPr algn="just">
                        <a:lnSpc>
                          <a:spcPct val="130000"/>
                        </a:lnSpc>
                      </a:pPr>
                      <a:r>
                        <a:rPr lang="nl-N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III. Hiện tượng siêu dẫn:</a:t>
                      </a:r>
                      <a:endParaRPr lang="en-US" sz="1800" dirty="0">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lnSpc>
                          <a:spcPct val="130000"/>
                        </a:lnSpc>
                      </a:pPr>
                      <a:r>
                        <a:rPr lang="nl-N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nl-NL"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 tượng siêu dẫn là gì?</a:t>
                      </a:r>
                      <a:endParaRPr lang="en-US" sz="1800" dirty="0">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fontAlgn="base">
                        <a:lnSpc>
                          <a:spcPct val="130000"/>
                        </a:lnSpc>
                      </a:pPr>
                      <a:r>
                        <a:rPr lang="nl-N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nl-NL"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 một số ứng dụng của hiện tượng siêu dẫn</a:t>
                      </a:r>
                      <a:endParaRPr lang="en-US" sz="1800" dirty="0">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pPr>
                      <a:r>
                        <a:rPr lang="en-US" sz="1800" b="1" u="none" strike="noStrike" dirty="0">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1800" dirty="0">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4115" marR="541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tc>
                  <a:txBody>
                    <a:bodyPr/>
                    <a:lstStyle/>
                    <a:p>
                      <a:pPr algn="just">
                        <a:lnSpc>
                          <a:spcPct val="130000"/>
                        </a:lnSpc>
                      </a:pPr>
                      <a:r>
                        <a:rPr lang="nl-NL"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IV. Hiện tượng nhiệt điện:</a:t>
                      </a:r>
                      <a:endParaRPr lang="en-US" sz="1800" dirty="0">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Thế</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cặp</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pPr>
                      <a:r>
                        <a:rPr lang="en-US" sz="1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ứng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điện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1800" dirty="0">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1800" dirty="0">
                          <a:solidFill>
                            <a:srgbClr val="003300"/>
                          </a:solidFill>
                          <a:effectLst/>
                          <a:latin typeface="Times New Roman" panose="02020603050405020304" pitchFamily="18" charset="0"/>
                          <a:ea typeface="Times New Roman" panose="02020603050405020304" pitchFamily="18" charset="0"/>
                          <a:cs typeface="Times New Roman" panose="02020603050405020304" pitchFamily="18" charset="0"/>
                        </a:rPr>
                        <a:t> </a:t>
                      </a:r>
                    </a:p>
                  </a:txBody>
                  <a:tcPr marL="54115" marR="541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extLst>
                  <a:ext uri="{0D108BD9-81ED-4DB2-BD59-A6C34878D82A}">
                    <a16:rowId xmlns:a16="http://schemas.microsoft.com/office/drawing/2014/main" val="1496977149"/>
                  </a:ext>
                </a:extLst>
              </a:tr>
            </a:tbl>
          </a:graphicData>
        </a:graphic>
      </p:graphicFrame>
      <p:sp>
        <p:nvSpPr>
          <p:cNvPr id="6" name="TextBox 5">
            <a:extLst>
              <a:ext uri="{FF2B5EF4-FFF2-40B4-BE49-F238E27FC236}">
                <a16:creationId xmlns:a16="http://schemas.microsoft.com/office/drawing/2014/main" id="{CBAE79C3-E762-A1DF-B7A0-42E10CC94BD2}"/>
              </a:ext>
            </a:extLst>
          </p:cNvPr>
          <p:cNvSpPr txBox="1"/>
          <p:nvPr/>
        </p:nvSpPr>
        <p:spPr>
          <a:xfrm>
            <a:off x="2360646" y="486602"/>
            <a:ext cx="4572000" cy="461665"/>
          </a:xfrm>
          <a:prstGeom prst="rect">
            <a:avLst/>
          </a:prstGeom>
          <a:noFill/>
        </p:spPr>
        <p:txBody>
          <a:bodyPr wrap="square">
            <a:spAutoFit/>
          </a:bodyPr>
          <a:lstStyle/>
          <a:p>
            <a:pPr algn="ctr"/>
            <a:r>
              <a:rPr lang="en-US" sz="2400" b="1" dirty="0">
                <a:solidFill>
                  <a:srgbClr val="FF0000"/>
                </a:solidFill>
                <a:latin typeface="Times New Roman"/>
              </a:rPr>
              <a:t>THẢO LUẬN NHÓM</a:t>
            </a:r>
            <a:endParaRPr lang="en-US" sz="2400" dirty="0">
              <a:solidFill>
                <a:srgbClr val="FF0000"/>
              </a:solidFill>
            </a:endParaRPr>
          </a:p>
        </p:txBody>
      </p:sp>
    </p:spTree>
    <p:extLst>
      <p:ext uri="{BB962C8B-B14F-4D97-AF65-F5344CB8AC3E}">
        <p14:creationId xmlns:p14="http://schemas.microsoft.com/office/powerpoint/2010/main" val="30429124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290" name="Text Box 47"/>
          <p:cNvSpPr txBox="1">
            <a:spLocks noChangeArrowheads="1"/>
          </p:cNvSpPr>
          <p:nvPr/>
        </p:nvSpPr>
        <p:spPr bwMode="auto">
          <a:xfrm>
            <a:off x="2788422" y="2749301"/>
            <a:ext cx="8572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FF"/>
                </a:solidFill>
                <a:latin typeface="Times New Roman" pitchFamily="18" charset="0"/>
              </a:defRPr>
            </a:lvl1pPr>
            <a:lvl2pPr marL="742950" indent="-285750" eaLnBrk="0" hangingPunct="0">
              <a:defRPr sz="2400" b="1">
                <a:solidFill>
                  <a:srgbClr val="0000FF"/>
                </a:solidFill>
                <a:latin typeface="Times New Roman" pitchFamily="18" charset="0"/>
              </a:defRPr>
            </a:lvl2pPr>
            <a:lvl3pPr marL="1143000" indent="-228600" eaLnBrk="0" hangingPunct="0">
              <a:defRPr sz="2400" b="1">
                <a:solidFill>
                  <a:srgbClr val="0000FF"/>
                </a:solidFill>
                <a:latin typeface="Times New Roman" pitchFamily="18" charset="0"/>
              </a:defRPr>
            </a:lvl3pPr>
            <a:lvl4pPr marL="1600200" indent="-228600" eaLnBrk="0" hangingPunct="0">
              <a:defRPr sz="2400" b="1">
                <a:solidFill>
                  <a:srgbClr val="0000FF"/>
                </a:solidFill>
                <a:latin typeface="Times New Roman" pitchFamily="18" charset="0"/>
              </a:defRPr>
            </a:lvl4pPr>
            <a:lvl5pPr marL="2057400" indent="-228600" eaLnBrk="0" hangingPunct="0">
              <a:defRPr sz="2400" b="1">
                <a:solidFill>
                  <a:srgbClr val="0000FF"/>
                </a:solidFill>
                <a:latin typeface="Times New Roman" pitchFamily="18" charset="0"/>
              </a:defRPr>
            </a:lvl5pPr>
            <a:lvl6pPr marL="2514600" indent="-228600" eaLnBrk="0" fontAlgn="base" hangingPunct="0">
              <a:spcBef>
                <a:spcPct val="50000"/>
              </a:spcBef>
              <a:spcAft>
                <a:spcPct val="0"/>
              </a:spcAft>
              <a:defRPr sz="2400" b="1">
                <a:solidFill>
                  <a:srgbClr val="0000FF"/>
                </a:solidFill>
                <a:latin typeface="Times New Roman" pitchFamily="18" charset="0"/>
              </a:defRPr>
            </a:lvl6pPr>
            <a:lvl7pPr marL="2971800" indent="-228600" eaLnBrk="0" fontAlgn="base" hangingPunct="0">
              <a:spcBef>
                <a:spcPct val="50000"/>
              </a:spcBef>
              <a:spcAft>
                <a:spcPct val="0"/>
              </a:spcAft>
              <a:defRPr sz="2400" b="1">
                <a:solidFill>
                  <a:srgbClr val="0000FF"/>
                </a:solidFill>
                <a:latin typeface="Times New Roman" pitchFamily="18" charset="0"/>
              </a:defRPr>
            </a:lvl7pPr>
            <a:lvl8pPr marL="3429000" indent="-228600" eaLnBrk="0" fontAlgn="base" hangingPunct="0">
              <a:spcBef>
                <a:spcPct val="50000"/>
              </a:spcBef>
              <a:spcAft>
                <a:spcPct val="0"/>
              </a:spcAft>
              <a:defRPr sz="2400" b="1">
                <a:solidFill>
                  <a:srgbClr val="0000FF"/>
                </a:solidFill>
                <a:latin typeface="Times New Roman" pitchFamily="18" charset="0"/>
              </a:defRPr>
            </a:lvl8pPr>
            <a:lvl9pPr marL="3886200" indent="-228600" eaLnBrk="0" fontAlgn="base" hangingPunct="0">
              <a:spcBef>
                <a:spcPct val="50000"/>
              </a:spcBef>
              <a:spcAft>
                <a:spcPct val="0"/>
              </a:spcAft>
              <a:defRPr sz="2400" b="1">
                <a:solidFill>
                  <a:srgbClr val="0000FF"/>
                </a:solidFill>
                <a:latin typeface="Times New Roman" pitchFamily="18" charset="0"/>
              </a:defRPr>
            </a:lvl9pPr>
          </a:lstStyle>
          <a:p>
            <a:pPr defTabSz="685800" eaLnBrk="1" hangingPunct="1"/>
            <a:endParaRPr lang="en-US" sz="1800">
              <a:latin typeface="Arial" charset="0"/>
              <a:cs typeface="Arial" charset="0"/>
            </a:endParaRPr>
          </a:p>
        </p:txBody>
      </p:sp>
      <p:grpSp>
        <p:nvGrpSpPr>
          <p:cNvPr id="2" name="Group 23"/>
          <p:cNvGrpSpPr>
            <a:grpSpLocks/>
          </p:cNvGrpSpPr>
          <p:nvPr/>
        </p:nvGrpSpPr>
        <p:grpSpPr bwMode="auto">
          <a:xfrm>
            <a:off x="845229" y="2597997"/>
            <a:ext cx="628933" cy="655110"/>
            <a:chOff x="1371600" y="4876800"/>
            <a:chExt cx="838200" cy="873087"/>
          </a:xfrm>
        </p:grpSpPr>
        <p:sp>
          <p:nvSpPr>
            <p:cNvPr id="14" name="Oval 13"/>
            <p:cNvSpPr/>
            <p:nvPr/>
          </p:nvSpPr>
          <p:spPr>
            <a:xfrm>
              <a:off x="1371600" y="4876800"/>
              <a:ext cx="838200" cy="838200"/>
            </a:xfrm>
            <a:prstGeom prst="ellipse">
              <a:avLst/>
            </a:prstGeom>
            <a:gradFill flip="none" rotWithShape="1">
              <a:gsLst>
                <a:gs pos="0">
                  <a:srgbClr val="FFF200"/>
                </a:gs>
                <a:gs pos="45000">
                  <a:srgbClr val="FF7A00"/>
                </a:gs>
                <a:gs pos="70000">
                  <a:srgbClr val="FF0300"/>
                </a:gs>
                <a:gs pos="100000">
                  <a:srgbClr val="4D0808"/>
                </a:gs>
              </a:gsLst>
              <a:path path="circle">
                <a:fillToRect l="50000" t="50000" r="50000" b="50000"/>
              </a:path>
              <a:tileRect/>
            </a:gradFill>
            <a:ln>
              <a:noFill/>
            </a:ln>
          </p:spPr>
          <p:style>
            <a:lnRef idx="2">
              <a:schemeClr val="accent1">
                <a:shade val="50000"/>
              </a:schemeClr>
            </a:lnRef>
            <a:fillRef idx="1002">
              <a:schemeClr val="lt2"/>
            </a:fillRef>
            <a:effectRef idx="0">
              <a:schemeClr val="accent1"/>
            </a:effectRef>
            <a:fontRef idx="minor">
              <a:schemeClr val="lt1"/>
            </a:fontRef>
          </p:style>
          <p:txBody>
            <a:bodyPr anchor="ctr"/>
            <a:lstStyle/>
            <a:p>
              <a:pPr algn="ctr" defTabSz="685800">
                <a:defRPr/>
              </a:pPr>
              <a:endParaRPr lang="en-US" sz="1350">
                <a:solidFill>
                  <a:prstClr val="white"/>
                </a:solidFill>
                <a:latin typeface="Times New Roman"/>
              </a:endParaRPr>
            </a:p>
          </p:txBody>
        </p:sp>
        <p:sp>
          <p:nvSpPr>
            <p:cNvPr id="12321" name="TextBox 19"/>
            <p:cNvSpPr txBox="1">
              <a:spLocks noChangeArrowheads="1"/>
            </p:cNvSpPr>
            <p:nvPr/>
          </p:nvSpPr>
          <p:spPr bwMode="auto">
            <a:xfrm>
              <a:off x="1447891" y="4953091"/>
              <a:ext cx="425566" cy="492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0000FF"/>
                  </a:solidFill>
                  <a:latin typeface="Times New Roman" pitchFamily="18" charset="0"/>
                </a:defRPr>
              </a:lvl1pPr>
              <a:lvl2pPr marL="742950" indent="-285750" eaLnBrk="0" hangingPunct="0">
                <a:defRPr sz="2400" b="1">
                  <a:solidFill>
                    <a:srgbClr val="0000FF"/>
                  </a:solidFill>
                  <a:latin typeface="Times New Roman" pitchFamily="18" charset="0"/>
                </a:defRPr>
              </a:lvl2pPr>
              <a:lvl3pPr marL="1143000" indent="-228600" eaLnBrk="0" hangingPunct="0">
                <a:defRPr sz="2400" b="1">
                  <a:solidFill>
                    <a:srgbClr val="0000FF"/>
                  </a:solidFill>
                  <a:latin typeface="Times New Roman" pitchFamily="18" charset="0"/>
                </a:defRPr>
              </a:lvl3pPr>
              <a:lvl4pPr marL="1600200" indent="-228600" eaLnBrk="0" hangingPunct="0">
                <a:defRPr sz="2400" b="1">
                  <a:solidFill>
                    <a:srgbClr val="0000FF"/>
                  </a:solidFill>
                  <a:latin typeface="Times New Roman" pitchFamily="18" charset="0"/>
                </a:defRPr>
              </a:lvl4pPr>
              <a:lvl5pPr marL="2057400" indent="-228600" eaLnBrk="0" hangingPunct="0">
                <a:defRPr sz="2400" b="1">
                  <a:solidFill>
                    <a:srgbClr val="0000FF"/>
                  </a:solidFill>
                  <a:latin typeface="Times New Roman" pitchFamily="18" charset="0"/>
                </a:defRPr>
              </a:lvl5pPr>
              <a:lvl6pPr marL="2514600" indent="-228600" eaLnBrk="0" fontAlgn="base" hangingPunct="0">
                <a:spcBef>
                  <a:spcPct val="50000"/>
                </a:spcBef>
                <a:spcAft>
                  <a:spcPct val="0"/>
                </a:spcAft>
                <a:defRPr sz="2400" b="1">
                  <a:solidFill>
                    <a:srgbClr val="0000FF"/>
                  </a:solidFill>
                  <a:latin typeface="Times New Roman" pitchFamily="18" charset="0"/>
                </a:defRPr>
              </a:lvl6pPr>
              <a:lvl7pPr marL="2971800" indent="-228600" eaLnBrk="0" fontAlgn="base" hangingPunct="0">
                <a:spcBef>
                  <a:spcPct val="50000"/>
                </a:spcBef>
                <a:spcAft>
                  <a:spcPct val="0"/>
                </a:spcAft>
                <a:defRPr sz="2400" b="1">
                  <a:solidFill>
                    <a:srgbClr val="0000FF"/>
                  </a:solidFill>
                  <a:latin typeface="Times New Roman" pitchFamily="18" charset="0"/>
                </a:defRPr>
              </a:lvl7pPr>
              <a:lvl8pPr marL="3429000" indent="-228600" eaLnBrk="0" fontAlgn="base" hangingPunct="0">
                <a:spcBef>
                  <a:spcPct val="50000"/>
                </a:spcBef>
                <a:spcAft>
                  <a:spcPct val="0"/>
                </a:spcAft>
                <a:defRPr sz="2400" b="1">
                  <a:solidFill>
                    <a:srgbClr val="0000FF"/>
                  </a:solidFill>
                  <a:latin typeface="Times New Roman" pitchFamily="18" charset="0"/>
                </a:defRPr>
              </a:lvl8pPr>
              <a:lvl9pPr marL="3886200" indent="-228600" eaLnBrk="0" fontAlgn="base" hangingPunct="0">
                <a:spcBef>
                  <a:spcPct val="50000"/>
                </a:spcBef>
                <a:spcAft>
                  <a:spcPct val="0"/>
                </a:spcAft>
                <a:defRPr sz="2400" b="1">
                  <a:solidFill>
                    <a:srgbClr val="0000FF"/>
                  </a:solidFill>
                  <a:latin typeface="Times New Roman" pitchFamily="18" charset="0"/>
                </a:defRPr>
              </a:lvl9pPr>
            </a:lstStyle>
            <a:p>
              <a:pPr defTabSz="685800" eaLnBrk="1" hangingPunct="1"/>
              <a:r>
                <a:rPr lang="en-US" sz="1800">
                  <a:solidFill>
                    <a:srgbClr val="0070C0"/>
                  </a:solidFill>
                  <a:latin typeface="Arial" charset="0"/>
                </a:rPr>
                <a:t>+</a:t>
              </a:r>
            </a:p>
          </p:txBody>
        </p:sp>
        <p:sp>
          <p:nvSpPr>
            <p:cNvPr id="12322" name="TextBox 20"/>
            <p:cNvSpPr txBox="1">
              <a:spLocks noChangeArrowheads="1"/>
            </p:cNvSpPr>
            <p:nvPr/>
          </p:nvSpPr>
          <p:spPr bwMode="auto">
            <a:xfrm>
              <a:off x="1770009" y="4876927"/>
              <a:ext cx="425566" cy="492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0000FF"/>
                  </a:solidFill>
                  <a:latin typeface="Times New Roman" pitchFamily="18" charset="0"/>
                </a:defRPr>
              </a:lvl1pPr>
              <a:lvl2pPr marL="742950" indent="-285750" eaLnBrk="0" hangingPunct="0">
                <a:defRPr sz="2400" b="1">
                  <a:solidFill>
                    <a:srgbClr val="0000FF"/>
                  </a:solidFill>
                  <a:latin typeface="Times New Roman" pitchFamily="18" charset="0"/>
                </a:defRPr>
              </a:lvl2pPr>
              <a:lvl3pPr marL="1143000" indent="-228600" eaLnBrk="0" hangingPunct="0">
                <a:defRPr sz="2400" b="1">
                  <a:solidFill>
                    <a:srgbClr val="0000FF"/>
                  </a:solidFill>
                  <a:latin typeface="Times New Roman" pitchFamily="18" charset="0"/>
                </a:defRPr>
              </a:lvl3pPr>
              <a:lvl4pPr marL="1600200" indent="-228600" eaLnBrk="0" hangingPunct="0">
                <a:defRPr sz="2400" b="1">
                  <a:solidFill>
                    <a:srgbClr val="0000FF"/>
                  </a:solidFill>
                  <a:latin typeface="Times New Roman" pitchFamily="18" charset="0"/>
                </a:defRPr>
              </a:lvl4pPr>
              <a:lvl5pPr marL="2057400" indent="-228600" eaLnBrk="0" hangingPunct="0">
                <a:defRPr sz="2400" b="1">
                  <a:solidFill>
                    <a:srgbClr val="0000FF"/>
                  </a:solidFill>
                  <a:latin typeface="Times New Roman" pitchFamily="18" charset="0"/>
                </a:defRPr>
              </a:lvl5pPr>
              <a:lvl6pPr marL="2514600" indent="-228600" eaLnBrk="0" fontAlgn="base" hangingPunct="0">
                <a:spcBef>
                  <a:spcPct val="50000"/>
                </a:spcBef>
                <a:spcAft>
                  <a:spcPct val="0"/>
                </a:spcAft>
                <a:defRPr sz="2400" b="1">
                  <a:solidFill>
                    <a:srgbClr val="0000FF"/>
                  </a:solidFill>
                  <a:latin typeface="Times New Roman" pitchFamily="18" charset="0"/>
                </a:defRPr>
              </a:lvl6pPr>
              <a:lvl7pPr marL="2971800" indent="-228600" eaLnBrk="0" fontAlgn="base" hangingPunct="0">
                <a:spcBef>
                  <a:spcPct val="50000"/>
                </a:spcBef>
                <a:spcAft>
                  <a:spcPct val="0"/>
                </a:spcAft>
                <a:defRPr sz="2400" b="1">
                  <a:solidFill>
                    <a:srgbClr val="0000FF"/>
                  </a:solidFill>
                  <a:latin typeface="Times New Roman" pitchFamily="18" charset="0"/>
                </a:defRPr>
              </a:lvl7pPr>
              <a:lvl8pPr marL="3429000" indent="-228600" eaLnBrk="0" fontAlgn="base" hangingPunct="0">
                <a:spcBef>
                  <a:spcPct val="50000"/>
                </a:spcBef>
                <a:spcAft>
                  <a:spcPct val="0"/>
                </a:spcAft>
                <a:defRPr sz="2400" b="1">
                  <a:solidFill>
                    <a:srgbClr val="0000FF"/>
                  </a:solidFill>
                  <a:latin typeface="Times New Roman" pitchFamily="18" charset="0"/>
                </a:defRPr>
              </a:lvl8pPr>
              <a:lvl9pPr marL="3886200" indent="-228600" eaLnBrk="0" fontAlgn="base" hangingPunct="0">
                <a:spcBef>
                  <a:spcPct val="50000"/>
                </a:spcBef>
                <a:spcAft>
                  <a:spcPct val="0"/>
                </a:spcAft>
                <a:defRPr sz="2400" b="1">
                  <a:solidFill>
                    <a:srgbClr val="0000FF"/>
                  </a:solidFill>
                  <a:latin typeface="Times New Roman" pitchFamily="18" charset="0"/>
                </a:defRPr>
              </a:lvl9pPr>
            </a:lstStyle>
            <a:p>
              <a:pPr defTabSz="685800" eaLnBrk="1" hangingPunct="1"/>
              <a:r>
                <a:rPr lang="en-US" sz="1800">
                  <a:solidFill>
                    <a:srgbClr val="0070C0"/>
                  </a:solidFill>
                  <a:latin typeface="Arial" charset="0"/>
                </a:rPr>
                <a:t>+</a:t>
              </a:r>
            </a:p>
          </p:txBody>
        </p:sp>
        <p:sp>
          <p:nvSpPr>
            <p:cNvPr id="12323" name="TextBox 21"/>
            <p:cNvSpPr txBox="1">
              <a:spLocks noChangeArrowheads="1"/>
            </p:cNvSpPr>
            <p:nvPr/>
          </p:nvSpPr>
          <p:spPr bwMode="auto">
            <a:xfrm>
              <a:off x="1600200" y="5257666"/>
              <a:ext cx="425566" cy="492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0000FF"/>
                  </a:solidFill>
                  <a:latin typeface="Times New Roman" pitchFamily="18" charset="0"/>
                </a:defRPr>
              </a:lvl1pPr>
              <a:lvl2pPr marL="742950" indent="-285750" eaLnBrk="0" hangingPunct="0">
                <a:defRPr sz="2400" b="1">
                  <a:solidFill>
                    <a:srgbClr val="0000FF"/>
                  </a:solidFill>
                  <a:latin typeface="Times New Roman" pitchFamily="18" charset="0"/>
                </a:defRPr>
              </a:lvl2pPr>
              <a:lvl3pPr marL="1143000" indent="-228600" eaLnBrk="0" hangingPunct="0">
                <a:defRPr sz="2400" b="1">
                  <a:solidFill>
                    <a:srgbClr val="0000FF"/>
                  </a:solidFill>
                  <a:latin typeface="Times New Roman" pitchFamily="18" charset="0"/>
                </a:defRPr>
              </a:lvl3pPr>
              <a:lvl4pPr marL="1600200" indent="-228600" eaLnBrk="0" hangingPunct="0">
                <a:defRPr sz="2400" b="1">
                  <a:solidFill>
                    <a:srgbClr val="0000FF"/>
                  </a:solidFill>
                  <a:latin typeface="Times New Roman" pitchFamily="18" charset="0"/>
                </a:defRPr>
              </a:lvl4pPr>
              <a:lvl5pPr marL="2057400" indent="-228600" eaLnBrk="0" hangingPunct="0">
                <a:defRPr sz="2400" b="1">
                  <a:solidFill>
                    <a:srgbClr val="0000FF"/>
                  </a:solidFill>
                  <a:latin typeface="Times New Roman" pitchFamily="18" charset="0"/>
                </a:defRPr>
              </a:lvl5pPr>
              <a:lvl6pPr marL="2514600" indent="-228600" eaLnBrk="0" fontAlgn="base" hangingPunct="0">
                <a:spcBef>
                  <a:spcPct val="50000"/>
                </a:spcBef>
                <a:spcAft>
                  <a:spcPct val="0"/>
                </a:spcAft>
                <a:defRPr sz="2400" b="1">
                  <a:solidFill>
                    <a:srgbClr val="0000FF"/>
                  </a:solidFill>
                  <a:latin typeface="Times New Roman" pitchFamily="18" charset="0"/>
                </a:defRPr>
              </a:lvl6pPr>
              <a:lvl7pPr marL="2971800" indent="-228600" eaLnBrk="0" fontAlgn="base" hangingPunct="0">
                <a:spcBef>
                  <a:spcPct val="50000"/>
                </a:spcBef>
                <a:spcAft>
                  <a:spcPct val="0"/>
                </a:spcAft>
                <a:defRPr sz="2400" b="1">
                  <a:solidFill>
                    <a:srgbClr val="0000FF"/>
                  </a:solidFill>
                  <a:latin typeface="Times New Roman" pitchFamily="18" charset="0"/>
                </a:defRPr>
              </a:lvl7pPr>
              <a:lvl8pPr marL="3429000" indent="-228600" eaLnBrk="0" fontAlgn="base" hangingPunct="0">
                <a:spcBef>
                  <a:spcPct val="50000"/>
                </a:spcBef>
                <a:spcAft>
                  <a:spcPct val="0"/>
                </a:spcAft>
                <a:defRPr sz="2400" b="1">
                  <a:solidFill>
                    <a:srgbClr val="0000FF"/>
                  </a:solidFill>
                  <a:latin typeface="Times New Roman" pitchFamily="18" charset="0"/>
                </a:defRPr>
              </a:lvl8pPr>
              <a:lvl9pPr marL="3886200" indent="-228600" eaLnBrk="0" fontAlgn="base" hangingPunct="0">
                <a:spcBef>
                  <a:spcPct val="50000"/>
                </a:spcBef>
                <a:spcAft>
                  <a:spcPct val="0"/>
                </a:spcAft>
                <a:defRPr sz="2400" b="1">
                  <a:solidFill>
                    <a:srgbClr val="0000FF"/>
                  </a:solidFill>
                  <a:latin typeface="Times New Roman" pitchFamily="18" charset="0"/>
                </a:defRPr>
              </a:lvl9pPr>
            </a:lstStyle>
            <a:p>
              <a:pPr defTabSz="685800" eaLnBrk="1" hangingPunct="1"/>
              <a:r>
                <a:rPr lang="en-US" sz="1800">
                  <a:solidFill>
                    <a:srgbClr val="0070C0"/>
                  </a:solidFill>
                  <a:latin typeface="Arial" charset="0"/>
                </a:rPr>
                <a:t>+</a:t>
              </a:r>
            </a:p>
          </p:txBody>
        </p:sp>
      </p:grpSp>
      <p:sp>
        <p:nvSpPr>
          <p:cNvPr id="32" name="Oval 31"/>
          <p:cNvSpPr/>
          <p:nvPr/>
        </p:nvSpPr>
        <p:spPr>
          <a:xfrm>
            <a:off x="767932" y="2083740"/>
            <a:ext cx="857250" cy="17145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en-US" sz="1350">
              <a:solidFill>
                <a:prstClr val="white"/>
              </a:solidFill>
              <a:latin typeface="Times New Roman"/>
            </a:endParaRPr>
          </a:p>
        </p:txBody>
      </p:sp>
      <p:sp>
        <p:nvSpPr>
          <p:cNvPr id="33" name="Oval 32"/>
          <p:cNvSpPr>
            <a:spLocks noChangeArrowheads="1"/>
          </p:cNvSpPr>
          <p:nvPr/>
        </p:nvSpPr>
        <p:spPr bwMode="auto">
          <a:xfrm rot="3518672">
            <a:off x="739357" y="2075406"/>
            <a:ext cx="857250" cy="1714500"/>
          </a:xfrm>
          <a:prstGeom prst="ellipse">
            <a:avLst/>
          </a:prstGeom>
          <a:noFill/>
          <a:ln w="25400" algn="ctr">
            <a:solidFill>
              <a:srgbClr val="89A4A7"/>
            </a:solidFill>
            <a:round/>
            <a:headEnd/>
            <a:tailEnd/>
          </a:ln>
        </p:spPr>
        <p:txBody>
          <a:bodyPr rot="10800000" vert="eaVert" anchor="ctr"/>
          <a:lstStyle/>
          <a:p>
            <a:pPr algn="ctr" defTabSz="685800">
              <a:defRPr/>
            </a:pPr>
            <a:endParaRPr lang="en-US" sz="1350">
              <a:solidFill>
                <a:prstClr val="white"/>
              </a:solidFill>
              <a:latin typeface="Times New Roman"/>
            </a:endParaRPr>
          </a:p>
        </p:txBody>
      </p:sp>
      <p:sp>
        <p:nvSpPr>
          <p:cNvPr id="34" name="Oval 33"/>
          <p:cNvSpPr>
            <a:spLocks noChangeArrowheads="1"/>
          </p:cNvSpPr>
          <p:nvPr/>
        </p:nvSpPr>
        <p:spPr bwMode="auto">
          <a:xfrm rot="7722531">
            <a:off x="782219" y="2096837"/>
            <a:ext cx="857250" cy="1714500"/>
          </a:xfrm>
          <a:prstGeom prst="ellipse">
            <a:avLst/>
          </a:prstGeom>
          <a:noFill/>
          <a:ln w="25400" algn="ctr">
            <a:solidFill>
              <a:srgbClr val="89A4A7"/>
            </a:solidFill>
            <a:round/>
            <a:headEnd/>
            <a:tailEnd/>
          </a:ln>
        </p:spPr>
        <p:txBody>
          <a:bodyPr rot="10800000" vert="eaVert" anchor="ctr"/>
          <a:lstStyle/>
          <a:p>
            <a:pPr algn="ctr" defTabSz="685800">
              <a:defRPr/>
            </a:pPr>
            <a:endParaRPr lang="en-US" sz="1350">
              <a:solidFill>
                <a:prstClr val="white"/>
              </a:solidFill>
              <a:latin typeface="Times New Roman"/>
            </a:endParaRPr>
          </a:p>
        </p:txBody>
      </p:sp>
      <p:grpSp>
        <p:nvGrpSpPr>
          <p:cNvPr id="3" name="Group 28"/>
          <p:cNvGrpSpPr>
            <a:grpSpLocks/>
          </p:cNvGrpSpPr>
          <p:nvPr/>
        </p:nvGrpSpPr>
        <p:grpSpPr bwMode="auto">
          <a:xfrm>
            <a:off x="1760231" y="3341033"/>
            <a:ext cx="261610" cy="369332"/>
            <a:chOff x="2286000" y="4316506"/>
            <a:chExt cx="349145" cy="492127"/>
          </a:xfrm>
        </p:grpSpPr>
        <p:sp>
          <p:nvSpPr>
            <p:cNvPr id="30" name="Oval 29"/>
            <p:cNvSpPr/>
            <p:nvPr/>
          </p:nvSpPr>
          <p:spPr>
            <a:xfrm>
              <a:off x="2286000" y="4419600"/>
              <a:ext cx="304800" cy="304800"/>
            </a:xfrm>
            <a:prstGeom prst="ellipse">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002">
              <a:schemeClr val="lt1"/>
            </a:fillRef>
            <a:effectRef idx="0">
              <a:schemeClr val="accent1"/>
            </a:effectRef>
            <a:fontRef idx="minor">
              <a:schemeClr val="lt1"/>
            </a:fontRef>
          </p:style>
          <p:txBody>
            <a:bodyPr lIns="54000" tIns="0" bIns="81000" anchor="ctr"/>
            <a:lstStyle/>
            <a:p>
              <a:pPr algn="ctr" defTabSz="685800">
                <a:defRPr/>
              </a:pPr>
              <a:endParaRPr lang="en-US" sz="2400">
                <a:solidFill>
                  <a:srgbClr val="CC0099"/>
                </a:solidFill>
                <a:latin typeface="Times New Roman"/>
              </a:endParaRPr>
            </a:p>
          </p:txBody>
        </p:sp>
        <p:sp>
          <p:nvSpPr>
            <p:cNvPr id="12317" name="TextBox 30"/>
            <p:cNvSpPr txBox="1">
              <a:spLocks noChangeArrowheads="1"/>
            </p:cNvSpPr>
            <p:nvPr/>
          </p:nvSpPr>
          <p:spPr bwMode="auto">
            <a:xfrm>
              <a:off x="2286000" y="4316506"/>
              <a:ext cx="349145" cy="492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0000FF"/>
                  </a:solidFill>
                  <a:latin typeface="Times New Roman" pitchFamily="18" charset="0"/>
                </a:defRPr>
              </a:lvl1pPr>
              <a:lvl2pPr marL="742950" indent="-285750" eaLnBrk="0" hangingPunct="0">
                <a:defRPr sz="2400" b="1">
                  <a:solidFill>
                    <a:srgbClr val="0000FF"/>
                  </a:solidFill>
                  <a:latin typeface="Times New Roman" pitchFamily="18" charset="0"/>
                </a:defRPr>
              </a:lvl2pPr>
              <a:lvl3pPr marL="1143000" indent="-228600" eaLnBrk="0" hangingPunct="0">
                <a:defRPr sz="2400" b="1">
                  <a:solidFill>
                    <a:srgbClr val="0000FF"/>
                  </a:solidFill>
                  <a:latin typeface="Times New Roman" pitchFamily="18" charset="0"/>
                </a:defRPr>
              </a:lvl3pPr>
              <a:lvl4pPr marL="1600200" indent="-228600" eaLnBrk="0" hangingPunct="0">
                <a:defRPr sz="2400" b="1">
                  <a:solidFill>
                    <a:srgbClr val="0000FF"/>
                  </a:solidFill>
                  <a:latin typeface="Times New Roman" pitchFamily="18" charset="0"/>
                </a:defRPr>
              </a:lvl4pPr>
              <a:lvl5pPr marL="2057400" indent="-228600" eaLnBrk="0" hangingPunct="0">
                <a:defRPr sz="2400" b="1">
                  <a:solidFill>
                    <a:srgbClr val="0000FF"/>
                  </a:solidFill>
                  <a:latin typeface="Times New Roman" pitchFamily="18" charset="0"/>
                </a:defRPr>
              </a:lvl5pPr>
              <a:lvl6pPr marL="2514600" indent="-228600" eaLnBrk="0" fontAlgn="base" hangingPunct="0">
                <a:spcBef>
                  <a:spcPct val="50000"/>
                </a:spcBef>
                <a:spcAft>
                  <a:spcPct val="0"/>
                </a:spcAft>
                <a:defRPr sz="2400" b="1">
                  <a:solidFill>
                    <a:srgbClr val="0000FF"/>
                  </a:solidFill>
                  <a:latin typeface="Times New Roman" pitchFamily="18" charset="0"/>
                </a:defRPr>
              </a:lvl6pPr>
              <a:lvl7pPr marL="2971800" indent="-228600" eaLnBrk="0" fontAlgn="base" hangingPunct="0">
                <a:spcBef>
                  <a:spcPct val="50000"/>
                </a:spcBef>
                <a:spcAft>
                  <a:spcPct val="0"/>
                </a:spcAft>
                <a:defRPr sz="2400" b="1">
                  <a:solidFill>
                    <a:srgbClr val="0000FF"/>
                  </a:solidFill>
                  <a:latin typeface="Times New Roman" pitchFamily="18" charset="0"/>
                </a:defRPr>
              </a:lvl7pPr>
              <a:lvl8pPr marL="3429000" indent="-228600" eaLnBrk="0" fontAlgn="base" hangingPunct="0">
                <a:spcBef>
                  <a:spcPct val="50000"/>
                </a:spcBef>
                <a:spcAft>
                  <a:spcPct val="0"/>
                </a:spcAft>
                <a:defRPr sz="2400" b="1">
                  <a:solidFill>
                    <a:srgbClr val="0000FF"/>
                  </a:solidFill>
                  <a:latin typeface="Times New Roman" pitchFamily="18" charset="0"/>
                </a:defRPr>
              </a:lvl8pPr>
              <a:lvl9pPr marL="3886200" indent="-228600" eaLnBrk="0" fontAlgn="base" hangingPunct="0">
                <a:spcBef>
                  <a:spcPct val="50000"/>
                </a:spcBef>
                <a:spcAft>
                  <a:spcPct val="0"/>
                </a:spcAft>
                <a:defRPr sz="2400" b="1">
                  <a:solidFill>
                    <a:srgbClr val="0000FF"/>
                  </a:solidFill>
                  <a:latin typeface="Times New Roman" pitchFamily="18" charset="0"/>
                </a:defRPr>
              </a:lvl9pPr>
            </a:lstStyle>
            <a:p>
              <a:pPr defTabSz="685800" eaLnBrk="1" hangingPunct="1"/>
              <a:r>
                <a:rPr lang="en-US" sz="1800">
                  <a:solidFill>
                    <a:srgbClr val="FF0000"/>
                  </a:solidFill>
                  <a:latin typeface="Arial" charset="0"/>
                </a:rPr>
                <a:t>-</a:t>
              </a:r>
            </a:p>
          </p:txBody>
        </p:sp>
      </p:grpSp>
      <p:grpSp>
        <p:nvGrpSpPr>
          <p:cNvPr id="4" name="Group 25"/>
          <p:cNvGrpSpPr>
            <a:grpSpLocks/>
          </p:cNvGrpSpPr>
          <p:nvPr/>
        </p:nvGrpSpPr>
        <p:grpSpPr bwMode="auto">
          <a:xfrm>
            <a:off x="330456" y="3226733"/>
            <a:ext cx="261610" cy="369332"/>
            <a:chOff x="2286000" y="4316506"/>
            <a:chExt cx="347497" cy="492127"/>
          </a:xfrm>
        </p:grpSpPr>
        <p:sp>
          <p:nvSpPr>
            <p:cNvPr id="27" name="Oval 26"/>
            <p:cNvSpPr/>
            <p:nvPr/>
          </p:nvSpPr>
          <p:spPr>
            <a:xfrm>
              <a:off x="2286000" y="4419600"/>
              <a:ext cx="304800" cy="304800"/>
            </a:xfrm>
            <a:prstGeom prst="ellipse">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002">
              <a:schemeClr val="lt1"/>
            </a:fillRef>
            <a:effectRef idx="0">
              <a:schemeClr val="accent1"/>
            </a:effectRef>
            <a:fontRef idx="minor">
              <a:schemeClr val="lt1"/>
            </a:fontRef>
          </p:style>
          <p:txBody>
            <a:bodyPr lIns="54000" tIns="0" bIns="81000" anchor="ctr"/>
            <a:lstStyle/>
            <a:p>
              <a:pPr algn="ctr" defTabSz="685800">
                <a:defRPr/>
              </a:pPr>
              <a:endParaRPr lang="en-US" sz="2400">
                <a:solidFill>
                  <a:srgbClr val="CC0099"/>
                </a:solidFill>
                <a:latin typeface="Times New Roman"/>
              </a:endParaRPr>
            </a:p>
          </p:txBody>
        </p:sp>
        <p:sp>
          <p:nvSpPr>
            <p:cNvPr id="12313" name="TextBox 27"/>
            <p:cNvSpPr txBox="1">
              <a:spLocks noChangeArrowheads="1"/>
            </p:cNvSpPr>
            <p:nvPr/>
          </p:nvSpPr>
          <p:spPr bwMode="auto">
            <a:xfrm>
              <a:off x="2286000" y="4316506"/>
              <a:ext cx="347497" cy="492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0000FF"/>
                  </a:solidFill>
                  <a:latin typeface="Times New Roman" pitchFamily="18" charset="0"/>
                </a:defRPr>
              </a:lvl1pPr>
              <a:lvl2pPr marL="742950" indent="-285750" eaLnBrk="0" hangingPunct="0">
                <a:defRPr sz="2400" b="1">
                  <a:solidFill>
                    <a:srgbClr val="0000FF"/>
                  </a:solidFill>
                  <a:latin typeface="Times New Roman" pitchFamily="18" charset="0"/>
                </a:defRPr>
              </a:lvl2pPr>
              <a:lvl3pPr marL="1143000" indent="-228600" eaLnBrk="0" hangingPunct="0">
                <a:defRPr sz="2400" b="1">
                  <a:solidFill>
                    <a:srgbClr val="0000FF"/>
                  </a:solidFill>
                  <a:latin typeface="Times New Roman" pitchFamily="18" charset="0"/>
                </a:defRPr>
              </a:lvl3pPr>
              <a:lvl4pPr marL="1600200" indent="-228600" eaLnBrk="0" hangingPunct="0">
                <a:defRPr sz="2400" b="1">
                  <a:solidFill>
                    <a:srgbClr val="0000FF"/>
                  </a:solidFill>
                  <a:latin typeface="Times New Roman" pitchFamily="18" charset="0"/>
                </a:defRPr>
              </a:lvl4pPr>
              <a:lvl5pPr marL="2057400" indent="-228600" eaLnBrk="0" hangingPunct="0">
                <a:defRPr sz="2400" b="1">
                  <a:solidFill>
                    <a:srgbClr val="0000FF"/>
                  </a:solidFill>
                  <a:latin typeface="Times New Roman" pitchFamily="18" charset="0"/>
                </a:defRPr>
              </a:lvl5pPr>
              <a:lvl6pPr marL="2514600" indent="-228600" eaLnBrk="0" fontAlgn="base" hangingPunct="0">
                <a:spcBef>
                  <a:spcPct val="50000"/>
                </a:spcBef>
                <a:spcAft>
                  <a:spcPct val="0"/>
                </a:spcAft>
                <a:defRPr sz="2400" b="1">
                  <a:solidFill>
                    <a:srgbClr val="0000FF"/>
                  </a:solidFill>
                  <a:latin typeface="Times New Roman" pitchFamily="18" charset="0"/>
                </a:defRPr>
              </a:lvl6pPr>
              <a:lvl7pPr marL="2971800" indent="-228600" eaLnBrk="0" fontAlgn="base" hangingPunct="0">
                <a:spcBef>
                  <a:spcPct val="50000"/>
                </a:spcBef>
                <a:spcAft>
                  <a:spcPct val="0"/>
                </a:spcAft>
                <a:defRPr sz="2400" b="1">
                  <a:solidFill>
                    <a:srgbClr val="0000FF"/>
                  </a:solidFill>
                  <a:latin typeface="Times New Roman" pitchFamily="18" charset="0"/>
                </a:defRPr>
              </a:lvl7pPr>
              <a:lvl8pPr marL="3429000" indent="-228600" eaLnBrk="0" fontAlgn="base" hangingPunct="0">
                <a:spcBef>
                  <a:spcPct val="50000"/>
                </a:spcBef>
                <a:spcAft>
                  <a:spcPct val="0"/>
                </a:spcAft>
                <a:defRPr sz="2400" b="1">
                  <a:solidFill>
                    <a:srgbClr val="0000FF"/>
                  </a:solidFill>
                  <a:latin typeface="Times New Roman" pitchFamily="18" charset="0"/>
                </a:defRPr>
              </a:lvl8pPr>
              <a:lvl9pPr marL="3886200" indent="-228600" eaLnBrk="0" fontAlgn="base" hangingPunct="0">
                <a:spcBef>
                  <a:spcPct val="50000"/>
                </a:spcBef>
                <a:spcAft>
                  <a:spcPct val="0"/>
                </a:spcAft>
                <a:defRPr sz="2400" b="1">
                  <a:solidFill>
                    <a:srgbClr val="0000FF"/>
                  </a:solidFill>
                  <a:latin typeface="Times New Roman" pitchFamily="18" charset="0"/>
                </a:defRPr>
              </a:lvl9pPr>
            </a:lstStyle>
            <a:p>
              <a:pPr defTabSz="685800" eaLnBrk="1" hangingPunct="1"/>
              <a:r>
                <a:rPr lang="en-US" sz="1800">
                  <a:solidFill>
                    <a:srgbClr val="FF0000"/>
                  </a:solidFill>
                  <a:latin typeface="Arial" charset="0"/>
                </a:rPr>
                <a:t>-</a:t>
              </a:r>
            </a:p>
          </p:txBody>
        </p:sp>
      </p:grpSp>
      <p:grpSp>
        <p:nvGrpSpPr>
          <p:cNvPr id="5" name="Group 69"/>
          <p:cNvGrpSpPr>
            <a:grpSpLocks/>
          </p:cNvGrpSpPr>
          <p:nvPr/>
        </p:nvGrpSpPr>
        <p:grpSpPr bwMode="auto">
          <a:xfrm>
            <a:off x="3532829" y="2529097"/>
            <a:ext cx="952500" cy="910829"/>
            <a:chOff x="4328" y="2980"/>
            <a:chExt cx="800" cy="765"/>
          </a:xfrm>
        </p:grpSpPr>
        <p:sp>
          <p:nvSpPr>
            <p:cNvPr id="74" name="Oval 73"/>
            <p:cNvSpPr/>
            <p:nvPr/>
          </p:nvSpPr>
          <p:spPr>
            <a:xfrm>
              <a:off x="4328" y="2980"/>
              <a:ext cx="800" cy="765"/>
            </a:xfrm>
            <a:prstGeom prst="ellipse">
              <a:avLst/>
            </a:prstGeom>
            <a:gradFill flip="none" rotWithShape="1">
              <a:gsLst>
                <a:gs pos="0">
                  <a:srgbClr val="FFF200"/>
                </a:gs>
                <a:gs pos="45000">
                  <a:srgbClr val="FF7A00"/>
                </a:gs>
                <a:gs pos="70000">
                  <a:srgbClr val="FF0300"/>
                </a:gs>
                <a:gs pos="100000">
                  <a:srgbClr val="4D0808"/>
                </a:gs>
              </a:gsLst>
              <a:path path="circle">
                <a:fillToRect l="50000" t="50000" r="50000" b="50000"/>
              </a:path>
              <a:tileRect/>
            </a:gradFill>
            <a:ln>
              <a:noFill/>
            </a:ln>
          </p:spPr>
          <p:style>
            <a:lnRef idx="2">
              <a:schemeClr val="accent1">
                <a:shade val="50000"/>
              </a:schemeClr>
            </a:lnRef>
            <a:fillRef idx="1002">
              <a:schemeClr val="lt2"/>
            </a:fillRef>
            <a:effectRef idx="0">
              <a:schemeClr val="accent1"/>
            </a:effectRef>
            <a:fontRef idx="minor">
              <a:schemeClr val="lt1"/>
            </a:fontRef>
          </p:style>
          <p:txBody>
            <a:bodyPr anchor="ctr"/>
            <a:lstStyle/>
            <a:p>
              <a:pPr algn="ctr" defTabSz="685800">
                <a:defRPr/>
              </a:pPr>
              <a:endParaRPr lang="en-US" sz="1350">
                <a:solidFill>
                  <a:prstClr val="white"/>
                </a:solidFill>
                <a:latin typeface="Times New Roman"/>
              </a:endParaRPr>
            </a:p>
          </p:txBody>
        </p:sp>
        <p:sp>
          <p:nvSpPr>
            <p:cNvPr id="12309" name="TextBox 74"/>
            <p:cNvSpPr txBox="1">
              <a:spLocks noChangeArrowheads="1"/>
            </p:cNvSpPr>
            <p:nvPr/>
          </p:nvSpPr>
          <p:spPr bwMode="auto">
            <a:xfrm>
              <a:off x="4612" y="3120"/>
              <a:ext cx="476"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FF"/>
                  </a:solidFill>
                  <a:latin typeface="Times New Roman" pitchFamily="18" charset="0"/>
                </a:defRPr>
              </a:lvl1pPr>
              <a:lvl2pPr marL="742950" indent="-285750" eaLnBrk="0" hangingPunct="0">
                <a:defRPr sz="2400" b="1">
                  <a:solidFill>
                    <a:srgbClr val="0000FF"/>
                  </a:solidFill>
                  <a:latin typeface="Times New Roman" pitchFamily="18" charset="0"/>
                </a:defRPr>
              </a:lvl2pPr>
              <a:lvl3pPr marL="1143000" indent="-228600" eaLnBrk="0" hangingPunct="0">
                <a:defRPr sz="2400" b="1">
                  <a:solidFill>
                    <a:srgbClr val="0000FF"/>
                  </a:solidFill>
                  <a:latin typeface="Times New Roman" pitchFamily="18" charset="0"/>
                </a:defRPr>
              </a:lvl3pPr>
              <a:lvl4pPr marL="1600200" indent="-228600" eaLnBrk="0" hangingPunct="0">
                <a:defRPr sz="2400" b="1">
                  <a:solidFill>
                    <a:srgbClr val="0000FF"/>
                  </a:solidFill>
                  <a:latin typeface="Times New Roman" pitchFamily="18" charset="0"/>
                </a:defRPr>
              </a:lvl4pPr>
              <a:lvl5pPr marL="2057400" indent="-228600" eaLnBrk="0" hangingPunct="0">
                <a:defRPr sz="2400" b="1">
                  <a:solidFill>
                    <a:srgbClr val="0000FF"/>
                  </a:solidFill>
                  <a:latin typeface="Times New Roman" pitchFamily="18" charset="0"/>
                </a:defRPr>
              </a:lvl5pPr>
              <a:lvl6pPr marL="2514600" indent="-228600" eaLnBrk="0" fontAlgn="base" hangingPunct="0">
                <a:spcBef>
                  <a:spcPct val="50000"/>
                </a:spcBef>
                <a:spcAft>
                  <a:spcPct val="0"/>
                </a:spcAft>
                <a:defRPr sz="2400" b="1">
                  <a:solidFill>
                    <a:srgbClr val="0000FF"/>
                  </a:solidFill>
                  <a:latin typeface="Times New Roman" pitchFamily="18" charset="0"/>
                </a:defRPr>
              </a:lvl6pPr>
              <a:lvl7pPr marL="2971800" indent="-228600" eaLnBrk="0" fontAlgn="base" hangingPunct="0">
                <a:spcBef>
                  <a:spcPct val="50000"/>
                </a:spcBef>
                <a:spcAft>
                  <a:spcPct val="0"/>
                </a:spcAft>
                <a:defRPr sz="2400" b="1">
                  <a:solidFill>
                    <a:srgbClr val="0000FF"/>
                  </a:solidFill>
                  <a:latin typeface="Times New Roman" pitchFamily="18" charset="0"/>
                </a:defRPr>
              </a:lvl7pPr>
              <a:lvl8pPr marL="3429000" indent="-228600" eaLnBrk="0" fontAlgn="base" hangingPunct="0">
                <a:spcBef>
                  <a:spcPct val="50000"/>
                </a:spcBef>
                <a:spcAft>
                  <a:spcPct val="0"/>
                </a:spcAft>
                <a:defRPr sz="2400" b="1">
                  <a:solidFill>
                    <a:srgbClr val="0000FF"/>
                  </a:solidFill>
                  <a:latin typeface="Times New Roman" pitchFamily="18" charset="0"/>
                </a:defRPr>
              </a:lvl8pPr>
              <a:lvl9pPr marL="3886200" indent="-228600" eaLnBrk="0" fontAlgn="base" hangingPunct="0">
                <a:spcBef>
                  <a:spcPct val="50000"/>
                </a:spcBef>
                <a:spcAft>
                  <a:spcPct val="0"/>
                </a:spcAft>
                <a:defRPr sz="2400" b="1">
                  <a:solidFill>
                    <a:srgbClr val="0000FF"/>
                  </a:solidFill>
                  <a:latin typeface="Times New Roman" pitchFamily="18" charset="0"/>
                </a:defRPr>
              </a:lvl9pPr>
            </a:lstStyle>
            <a:p>
              <a:pPr defTabSz="685800" eaLnBrk="1" hangingPunct="1"/>
              <a:r>
                <a:rPr lang="en-US" sz="3000">
                  <a:solidFill>
                    <a:srgbClr val="0070C0"/>
                  </a:solidFill>
                  <a:latin typeface="Arial" charset="0"/>
                </a:rPr>
                <a:t>+</a:t>
              </a:r>
            </a:p>
          </p:txBody>
        </p:sp>
      </p:grpSp>
      <p:grpSp>
        <p:nvGrpSpPr>
          <p:cNvPr id="6" name="Group 24"/>
          <p:cNvGrpSpPr>
            <a:grpSpLocks/>
          </p:cNvGrpSpPr>
          <p:nvPr/>
        </p:nvGrpSpPr>
        <p:grpSpPr bwMode="auto">
          <a:xfrm>
            <a:off x="1085391" y="1912283"/>
            <a:ext cx="261610" cy="369332"/>
            <a:chOff x="2286000" y="4316506"/>
            <a:chExt cx="347739" cy="492127"/>
          </a:xfrm>
        </p:grpSpPr>
        <p:sp>
          <p:nvSpPr>
            <p:cNvPr id="18" name="Oval 17"/>
            <p:cNvSpPr/>
            <p:nvPr/>
          </p:nvSpPr>
          <p:spPr>
            <a:xfrm>
              <a:off x="2286000" y="4419600"/>
              <a:ext cx="304800" cy="304800"/>
            </a:xfrm>
            <a:prstGeom prst="ellipse">
              <a:avLst/>
            </a:prstGeom>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002">
              <a:schemeClr val="lt1"/>
            </a:fillRef>
            <a:effectRef idx="0">
              <a:schemeClr val="accent1"/>
            </a:effectRef>
            <a:fontRef idx="minor">
              <a:schemeClr val="lt1"/>
            </a:fontRef>
          </p:style>
          <p:txBody>
            <a:bodyPr lIns="54000" tIns="0" bIns="81000" anchor="ctr"/>
            <a:lstStyle/>
            <a:p>
              <a:pPr algn="ctr" defTabSz="685800">
                <a:defRPr/>
              </a:pPr>
              <a:endParaRPr lang="en-US" sz="2400">
                <a:solidFill>
                  <a:srgbClr val="CC0099"/>
                </a:solidFill>
                <a:latin typeface="Times New Roman"/>
              </a:endParaRPr>
            </a:p>
          </p:txBody>
        </p:sp>
        <p:sp>
          <p:nvSpPr>
            <p:cNvPr id="12305" name="TextBox 22"/>
            <p:cNvSpPr txBox="1">
              <a:spLocks noChangeArrowheads="1"/>
            </p:cNvSpPr>
            <p:nvPr/>
          </p:nvSpPr>
          <p:spPr bwMode="auto">
            <a:xfrm>
              <a:off x="2286000" y="4316506"/>
              <a:ext cx="347739" cy="492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0000FF"/>
                  </a:solidFill>
                  <a:latin typeface="Times New Roman" pitchFamily="18" charset="0"/>
                </a:defRPr>
              </a:lvl1pPr>
              <a:lvl2pPr marL="742950" indent="-285750" eaLnBrk="0" hangingPunct="0">
                <a:defRPr sz="2400" b="1">
                  <a:solidFill>
                    <a:srgbClr val="0000FF"/>
                  </a:solidFill>
                  <a:latin typeface="Times New Roman" pitchFamily="18" charset="0"/>
                </a:defRPr>
              </a:lvl2pPr>
              <a:lvl3pPr marL="1143000" indent="-228600" eaLnBrk="0" hangingPunct="0">
                <a:defRPr sz="2400" b="1">
                  <a:solidFill>
                    <a:srgbClr val="0000FF"/>
                  </a:solidFill>
                  <a:latin typeface="Times New Roman" pitchFamily="18" charset="0"/>
                </a:defRPr>
              </a:lvl3pPr>
              <a:lvl4pPr marL="1600200" indent="-228600" eaLnBrk="0" hangingPunct="0">
                <a:defRPr sz="2400" b="1">
                  <a:solidFill>
                    <a:srgbClr val="0000FF"/>
                  </a:solidFill>
                  <a:latin typeface="Times New Roman" pitchFamily="18" charset="0"/>
                </a:defRPr>
              </a:lvl4pPr>
              <a:lvl5pPr marL="2057400" indent="-228600" eaLnBrk="0" hangingPunct="0">
                <a:defRPr sz="2400" b="1">
                  <a:solidFill>
                    <a:srgbClr val="0000FF"/>
                  </a:solidFill>
                  <a:latin typeface="Times New Roman" pitchFamily="18" charset="0"/>
                </a:defRPr>
              </a:lvl5pPr>
              <a:lvl6pPr marL="2514600" indent="-228600" eaLnBrk="0" fontAlgn="base" hangingPunct="0">
                <a:spcBef>
                  <a:spcPct val="50000"/>
                </a:spcBef>
                <a:spcAft>
                  <a:spcPct val="0"/>
                </a:spcAft>
                <a:defRPr sz="2400" b="1">
                  <a:solidFill>
                    <a:srgbClr val="0000FF"/>
                  </a:solidFill>
                  <a:latin typeface="Times New Roman" pitchFamily="18" charset="0"/>
                </a:defRPr>
              </a:lvl6pPr>
              <a:lvl7pPr marL="2971800" indent="-228600" eaLnBrk="0" fontAlgn="base" hangingPunct="0">
                <a:spcBef>
                  <a:spcPct val="50000"/>
                </a:spcBef>
                <a:spcAft>
                  <a:spcPct val="0"/>
                </a:spcAft>
                <a:defRPr sz="2400" b="1">
                  <a:solidFill>
                    <a:srgbClr val="0000FF"/>
                  </a:solidFill>
                  <a:latin typeface="Times New Roman" pitchFamily="18" charset="0"/>
                </a:defRPr>
              </a:lvl7pPr>
              <a:lvl8pPr marL="3429000" indent="-228600" eaLnBrk="0" fontAlgn="base" hangingPunct="0">
                <a:spcBef>
                  <a:spcPct val="50000"/>
                </a:spcBef>
                <a:spcAft>
                  <a:spcPct val="0"/>
                </a:spcAft>
                <a:defRPr sz="2400" b="1">
                  <a:solidFill>
                    <a:srgbClr val="0000FF"/>
                  </a:solidFill>
                  <a:latin typeface="Times New Roman" pitchFamily="18" charset="0"/>
                </a:defRPr>
              </a:lvl8pPr>
              <a:lvl9pPr marL="3886200" indent="-228600" eaLnBrk="0" fontAlgn="base" hangingPunct="0">
                <a:spcBef>
                  <a:spcPct val="50000"/>
                </a:spcBef>
                <a:spcAft>
                  <a:spcPct val="0"/>
                </a:spcAft>
                <a:defRPr sz="2400" b="1">
                  <a:solidFill>
                    <a:srgbClr val="0000FF"/>
                  </a:solidFill>
                  <a:latin typeface="Times New Roman" pitchFamily="18" charset="0"/>
                </a:defRPr>
              </a:lvl9pPr>
            </a:lstStyle>
            <a:p>
              <a:pPr defTabSz="685800" eaLnBrk="1" hangingPunct="1"/>
              <a:r>
                <a:rPr lang="en-US" sz="1800">
                  <a:solidFill>
                    <a:srgbClr val="FF0000"/>
                  </a:solidFill>
                  <a:latin typeface="Arial" charset="0"/>
                </a:rPr>
                <a:t>-</a:t>
              </a:r>
            </a:p>
          </p:txBody>
        </p:sp>
      </p:grpSp>
      <p:sp>
        <p:nvSpPr>
          <p:cNvPr id="8274" name="Line 82"/>
          <p:cNvSpPr>
            <a:spLocks noChangeShapeType="1"/>
          </p:cNvSpPr>
          <p:nvPr/>
        </p:nvSpPr>
        <p:spPr bwMode="auto">
          <a:xfrm>
            <a:off x="2307409" y="2950694"/>
            <a:ext cx="962025" cy="0"/>
          </a:xfrm>
          <a:prstGeom prst="line">
            <a:avLst/>
          </a:prstGeom>
          <a:noFill/>
          <a:ln w="38100">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sp>
        <p:nvSpPr>
          <p:cNvPr id="8419" name="Text Box 227"/>
          <p:cNvSpPr txBox="1">
            <a:spLocks noChangeArrowheads="1"/>
          </p:cNvSpPr>
          <p:nvPr/>
        </p:nvSpPr>
        <p:spPr bwMode="auto">
          <a:xfrm>
            <a:off x="3217047" y="3553598"/>
            <a:ext cx="132921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0000FF"/>
                </a:solidFill>
                <a:latin typeface="Times New Roman" pitchFamily="18" charset="0"/>
              </a:defRPr>
            </a:lvl1pPr>
            <a:lvl2pPr marL="742950" indent="-285750" eaLnBrk="0" hangingPunct="0">
              <a:defRPr sz="2400" b="1">
                <a:solidFill>
                  <a:srgbClr val="0000FF"/>
                </a:solidFill>
                <a:latin typeface="Times New Roman" pitchFamily="18" charset="0"/>
              </a:defRPr>
            </a:lvl2pPr>
            <a:lvl3pPr marL="1143000" indent="-228600" eaLnBrk="0" hangingPunct="0">
              <a:defRPr sz="2400" b="1">
                <a:solidFill>
                  <a:srgbClr val="0000FF"/>
                </a:solidFill>
                <a:latin typeface="Times New Roman" pitchFamily="18" charset="0"/>
              </a:defRPr>
            </a:lvl3pPr>
            <a:lvl4pPr marL="1600200" indent="-228600" eaLnBrk="0" hangingPunct="0">
              <a:defRPr sz="2400" b="1">
                <a:solidFill>
                  <a:srgbClr val="0000FF"/>
                </a:solidFill>
                <a:latin typeface="Times New Roman" pitchFamily="18" charset="0"/>
              </a:defRPr>
            </a:lvl4pPr>
            <a:lvl5pPr marL="2057400" indent="-228600" eaLnBrk="0" hangingPunct="0">
              <a:defRPr sz="2400" b="1">
                <a:solidFill>
                  <a:srgbClr val="0000FF"/>
                </a:solidFill>
                <a:latin typeface="Times New Roman" pitchFamily="18" charset="0"/>
              </a:defRPr>
            </a:lvl5pPr>
            <a:lvl6pPr marL="2514600" indent="-228600" eaLnBrk="0" fontAlgn="base" hangingPunct="0">
              <a:spcBef>
                <a:spcPct val="50000"/>
              </a:spcBef>
              <a:spcAft>
                <a:spcPct val="0"/>
              </a:spcAft>
              <a:defRPr sz="2400" b="1">
                <a:solidFill>
                  <a:srgbClr val="0000FF"/>
                </a:solidFill>
                <a:latin typeface="Times New Roman" pitchFamily="18" charset="0"/>
              </a:defRPr>
            </a:lvl6pPr>
            <a:lvl7pPr marL="2971800" indent="-228600" eaLnBrk="0" fontAlgn="base" hangingPunct="0">
              <a:spcBef>
                <a:spcPct val="50000"/>
              </a:spcBef>
              <a:spcAft>
                <a:spcPct val="0"/>
              </a:spcAft>
              <a:defRPr sz="2400" b="1">
                <a:solidFill>
                  <a:srgbClr val="0000FF"/>
                </a:solidFill>
                <a:latin typeface="Times New Roman" pitchFamily="18" charset="0"/>
              </a:defRPr>
            </a:lvl7pPr>
            <a:lvl8pPr marL="3429000" indent="-228600" eaLnBrk="0" fontAlgn="base" hangingPunct="0">
              <a:spcBef>
                <a:spcPct val="50000"/>
              </a:spcBef>
              <a:spcAft>
                <a:spcPct val="0"/>
              </a:spcAft>
              <a:defRPr sz="2400" b="1">
                <a:solidFill>
                  <a:srgbClr val="0000FF"/>
                </a:solidFill>
                <a:latin typeface="Times New Roman" pitchFamily="18" charset="0"/>
              </a:defRPr>
            </a:lvl8pPr>
            <a:lvl9pPr marL="3886200" indent="-228600" eaLnBrk="0" fontAlgn="base" hangingPunct="0">
              <a:spcBef>
                <a:spcPct val="50000"/>
              </a:spcBef>
              <a:spcAft>
                <a:spcPct val="0"/>
              </a:spcAft>
              <a:defRPr sz="2400" b="1">
                <a:solidFill>
                  <a:srgbClr val="0000FF"/>
                </a:solidFill>
                <a:latin typeface="Times New Roman" pitchFamily="18" charset="0"/>
              </a:defRPr>
            </a:lvl9pPr>
          </a:lstStyle>
          <a:p>
            <a:pPr defTabSz="685800" eaLnBrk="1" hangingPunct="1"/>
            <a:r>
              <a:rPr lang="en-US" sz="2000" dirty="0">
                <a:latin typeface="+mn-lt"/>
              </a:rPr>
              <a:t>Ion </a:t>
            </a:r>
            <a:r>
              <a:rPr lang="en-US" sz="2000" dirty="0" err="1">
                <a:latin typeface="+mn-lt"/>
              </a:rPr>
              <a:t>dương</a:t>
            </a:r>
            <a:endParaRPr lang="en-US" sz="2000" dirty="0">
              <a:latin typeface="+mn-lt"/>
            </a:endParaRPr>
          </a:p>
        </p:txBody>
      </p:sp>
      <p:sp>
        <p:nvSpPr>
          <p:cNvPr id="12301" name="Text Box 228"/>
          <p:cNvSpPr txBox="1">
            <a:spLocks noChangeArrowheads="1"/>
          </p:cNvSpPr>
          <p:nvPr/>
        </p:nvSpPr>
        <p:spPr bwMode="auto">
          <a:xfrm>
            <a:off x="1759745" y="162758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rgbClr val="0000FF"/>
                </a:solidFill>
                <a:latin typeface="Times New Roman" pitchFamily="18" charset="0"/>
              </a:defRPr>
            </a:lvl1pPr>
            <a:lvl2pPr marL="742950" indent="-285750" eaLnBrk="0" hangingPunct="0">
              <a:defRPr sz="2400" b="1">
                <a:solidFill>
                  <a:srgbClr val="0000FF"/>
                </a:solidFill>
                <a:latin typeface="Times New Roman" pitchFamily="18" charset="0"/>
              </a:defRPr>
            </a:lvl2pPr>
            <a:lvl3pPr marL="1143000" indent="-228600" eaLnBrk="0" hangingPunct="0">
              <a:defRPr sz="2400" b="1">
                <a:solidFill>
                  <a:srgbClr val="0000FF"/>
                </a:solidFill>
                <a:latin typeface="Times New Roman" pitchFamily="18" charset="0"/>
              </a:defRPr>
            </a:lvl3pPr>
            <a:lvl4pPr marL="1600200" indent="-228600" eaLnBrk="0" hangingPunct="0">
              <a:defRPr sz="2400" b="1">
                <a:solidFill>
                  <a:srgbClr val="0000FF"/>
                </a:solidFill>
                <a:latin typeface="Times New Roman" pitchFamily="18" charset="0"/>
              </a:defRPr>
            </a:lvl4pPr>
            <a:lvl5pPr marL="2057400" indent="-228600" eaLnBrk="0" hangingPunct="0">
              <a:defRPr sz="2400" b="1">
                <a:solidFill>
                  <a:srgbClr val="0000FF"/>
                </a:solidFill>
                <a:latin typeface="Times New Roman" pitchFamily="18" charset="0"/>
              </a:defRPr>
            </a:lvl5pPr>
            <a:lvl6pPr marL="2514600" indent="-228600" eaLnBrk="0" fontAlgn="base" hangingPunct="0">
              <a:spcBef>
                <a:spcPct val="50000"/>
              </a:spcBef>
              <a:spcAft>
                <a:spcPct val="0"/>
              </a:spcAft>
              <a:defRPr sz="2400" b="1">
                <a:solidFill>
                  <a:srgbClr val="0000FF"/>
                </a:solidFill>
                <a:latin typeface="Times New Roman" pitchFamily="18" charset="0"/>
              </a:defRPr>
            </a:lvl6pPr>
            <a:lvl7pPr marL="2971800" indent="-228600" eaLnBrk="0" fontAlgn="base" hangingPunct="0">
              <a:spcBef>
                <a:spcPct val="50000"/>
              </a:spcBef>
              <a:spcAft>
                <a:spcPct val="0"/>
              </a:spcAft>
              <a:defRPr sz="2400" b="1">
                <a:solidFill>
                  <a:srgbClr val="0000FF"/>
                </a:solidFill>
                <a:latin typeface="Times New Roman" pitchFamily="18" charset="0"/>
              </a:defRPr>
            </a:lvl7pPr>
            <a:lvl8pPr marL="3429000" indent="-228600" eaLnBrk="0" fontAlgn="base" hangingPunct="0">
              <a:spcBef>
                <a:spcPct val="50000"/>
              </a:spcBef>
              <a:spcAft>
                <a:spcPct val="0"/>
              </a:spcAft>
              <a:defRPr sz="2400" b="1">
                <a:solidFill>
                  <a:srgbClr val="0000FF"/>
                </a:solidFill>
                <a:latin typeface="Times New Roman" pitchFamily="18" charset="0"/>
              </a:defRPr>
            </a:lvl8pPr>
            <a:lvl9pPr marL="3886200" indent="-228600" eaLnBrk="0" fontAlgn="base" hangingPunct="0">
              <a:spcBef>
                <a:spcPct val="50000"/>
              </a:spcBef>
              <a:spcAft>
                <a:spcPct val="0"/>
              </a:spcAft>
              <a:defRPr sz="2400" b="1">
                <a:solidFill>
                  <a:srgbClr val="0000FF"/>
                </a:solidFill>
                <a:latin typeface="Times New Roman" pitchFamily="18" charset="0"/>
              </a:defRPr>
            </a:lvl9pPr>
          </a:lstStyle>
          <a:p>
            <a:pPr defTabSz="685800" eaLnBrk="1" hangingPunct="1"/>
            <a:endParaRPr lang="en-US" sz="1800">
              <a:latin typeface="Arial" charset="0"/>
            </a:endParaRPr>
          </a:p>
        </p:txBody>
      </p:sp>
      <p:sp>
        <p:nvSpPr>
          <p:cNvPr id="8" name="Rectangle 7"/>
          <p:cNvSpPr/>
          <p:nvPr/>
        </p:nvSpPr>
        <p:spPr>
          <a:xfrm>
            <a:off x="87464" y="63551"/>
            <a:ext cx="7605423" cy="461665"/>
          </a:xfrm>
          <a:prstGeom prst="rect">
            <a:avLst/>
          </a:prstGeom>
        </p:spPr>
        <p:txBody>
          <a:bodyPr wrap="square">
            <a:spAutoFit/>
          </a:bodyPr>
          <a:lstStyle/>
          <a:p>
            <a:pPr defTabSz="685800"/>
            <a:r>
              <a:rPr lang="en-US" sz="2400" b="1" dirty="0">
                <a:latin typeface="Times New Roman"/>
              </a:rPr>
              <a:t>I. BẢN CHẤT CỦA DÒNG ĐIỆN TRONG KIM LOẠI</a:t>
            </a:r>
          </a:p>
        </p:txBody>
      </p:sp>
      <p:sp>
        <p:nvSpPr>
          <p:cNvPr id="11" name="Rectangle 10"/>
          <p:cNvSpPr/>
          <p:nvPr/>
        </p:nvSpPr>
        <p:spPr>
          <a:xfrm>
            <a:off x="212895" y="5263828"/>
            <a:ext cx="8848055" cy="1966692"/>
          </a:xfrm>
          <a:prstGeom prst="rect">
            <a:avLst/>
          </a:prstGeom>
        </p:spPr>
        <p:txBody>
          <a:bodyPr wrap="square">
            <a:spAutoFit/>
          </a:bodyPr>
          <a:lstStyle/>
          <a:p>
            <a:pPr algn="just" defTabSz="685800">
              <a:lnSpc>
                <a:spcPct val="130000"/>
              </a:lnSpc>
            </a:pPr>
            <a:r>
              <a:rPr lang="en-US" sz="2200" dirty="0">
                <a:solidFill>
                  <a:srgbClr val="333333"/>
                </a:solidFill>
                <a:latin typeface="Times New Roman" panose="02020603050405020304" pitchFamily="18" charset="0"/>
              </a:rPr>
              <a:t>- </a:t>
            </a:r>
            <a:r>
              <a:rPr lang="vi-VN" sz="2200" dirty="0">
                <a:solidFill>
                  <a:srgbClr val="333333"/>
                </a:solidFill>
                <a:latin typeface="Times New Roman" panose="02020603050405020304" pitchFamily="18" charset="0"/>
              </a:rPr>
              <a:t>Trong kim loại, các nguyên tử bị mất êlectron hóa trị trở thành các ion dương. Các ion dương liên kết với nhau một cách có trật tự tạo thành mạng tinh thể kim loại. Các ion dương dao động nhiệt xung quanh nút mạng.</a:t>
            </a:r>
          </a:p>
          <a:p>
            <a:pPr defTabSz="685800"/>
            <a:r>
              <a:rPr lang="vi-VN" dirty="0">
                <a:solidFill>
                  <a:prstClr val="black"/>
                </a:solidFill>
                <a:latin typeface="Times New Roman" panose="02020603050405020304" pitchFamily="18" charset="0"/>
              </a:rPr>
              <a:t/>
            </a:r>
            <a:br>
              <a:rPr lang="vi-VN" dirty="0">
                <a:solidFill>
                  <a:prstClr val="black"/>
                </a:solidFill>
                <a:latin typeface="Times New Roman" panose="02020603050405020304" pitchFamily="18" charset="0"/>
              </a:rPr>
            </a:br>
            <a:endParaRPr lang="en-US" dirty="0">
              <a:solidFill>
                <a:prstClr val="black"/>
              </a:solidFill>
              <a:latin typeface="Times New Roman"/>
            </a:endParaRPr>
          </a:p>
        </p:txBody>
      </p:sp>
      <p:grpSp>
        <p:nvGrpSpPr>
          <p:cNvPr id="7" name="Group 38">
            <a:extLst>
              <a:ext uri="{FF2B5EF4-FFF2-40B4-BE49-F238E27FC236}">
                <a16:creationId xmlns:a16="http://schemas.microsoft.com/office/drawing/2014/main" id="{A971AD7C-D280-8377-0B9D-FA86CD9D498A}"/>
              </a:ext>
            </a:extLst>
          </p:cNvPr>
          <p:cNvGrpSpPr>
            <a:grpSpLocks/>
          </p:cNvGrpSpPr>
          <p:nvPr/>
        </p:nvGrpSpPr>
        <p:grpSpPr bwMode="auto">
          <a:xfrm>
            <a:off x="5877571" y="3868453"/>
            <a:ext cx="285750" cy="285750"/>
            <a:chOff x="4237" y="1340"/>
            <a:chExt cx="240" cy="240"/>
          </a:xfrm>
        </p:grpSpPr>
        <p:sp>
          <p:nvSpPr>
            <p:cNvPr id="9" name="Oval 39">
              <a:extLst>
                <a:ext uri="{FF2B5EF4-FFF2-40B4-BE49-F238E27FC236}">
                  <a16:creationId xmlns:a16="http://schemas.microsoft.com/office/drawing/2014/main" id="{3298A1CC-E271-5271-A94F-28BD2084ECCF}"/>
                </a:ext>
              </a:extLst>
            </p:cNvPr>
            <p:cNvSpPr>
              <a:spLocks noChangeArrowheads="1"/>
            </p:cNvSpPr>
            <p:nvPr/>
          </p:nvSpPr>
          <p:spPr bwMode="auto">
            <a:xfrm>
              <a:off x="4237" y="1340"/>
              <a:ext cx="240" cy="240"/>
            </a:xfrm>
            <a:prstGeom prst="ellipse">
              <a:avLst/>
            </a:prstGeom>
            <a:gradFill rotWithShape="1">
              <a:gsLst>
                <a:gs pos="0">
                  <a:schemeClr val="accent2"/>
                </a:gs>
                <a:gs pos="100000">
                  <a:srgbClr val="3399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85800"/>
              <a:endParaRPr lang="en-US" sz="1350">
                <a:solidFill>
                  <a:prstClr val="black"/>
                </a:solidFill>
                <a:latin typeface="Times New Roman"/>
              </a:endParaRPr>
            </a:p>
          </p:txBody>
        </p:sp>
        <p:sp>
          <p:nvSpPr>
            <p:cNvPr id="10" name="Line 40">
              <a:extLst>
                <a:ext uri="{FF2B5EF4-FFF2-40B4-BE49-F238E27FC236}">
                  <a16:creationId xmlns:a16="http://schemas.microsoft.com/office/drawing/2014/main" id="{6A2E0D4D-242D-2832-E2B2-F8C6EFC50F87}"/>
                </a:ext>
              </a:extLst>
            </p:cNvPr>
            <p:cNvSpPr>
              <a:spLocks noChangeShapeType="1"/>
            </p:cNvSpPr>
            <p:nvPr/>
          </p:nvSpPr>
          <p:spPr bwMode="auto">
            <a:xfrm>
              <a:off x="4360" y="1384"/>
              <a:ext cx="0" cy="14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sp>
          <p:nvSpPr>
            <p:cNvPr id="12" name="Line 41">
              <a:extLst>
                <a:ext uri="{FF2B5EF4-FFF2-40B4-BE49-F238E27FC236}">
                  <a16:creationId xmlns:a16="http://schemas.microsoft.com/office/drawing/2014/main" id="{1F58BA10-2C82-1150-8BAE-B7AD023213E4}"/>
                </a:ext>
              </a:extLst>
            </p:cNvPr>
            <p:cNvSpPr>
              <a:spLocks noChangeShapeType="1"/>
            </p:cNvSpPr>
            <p:nvPr/>
          </p:nvSpPr>
          <p:spPr bwMode="auto">
            <a:xfrm>
              <a:off x="4288" y="1456"/>
              <a:ext cx="144"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grpSp>
      <p:grpSp>
        <p:nvGrpSpPr>
          <p:cNvPr id="13" name="Group 42">
            <a:extLst>
              <a:ext uri="{FF2B5EF4-FFF2-40B4-BE49-F238E27FC236}">
                <a16:creationId xmlns:a16="http://schemas.microsoft.com/office/drawing/2014/main" id="{5619CEDA-FC9F-F0DC-FB02-324FD2F4E434}"/>
              </a:ext>
            </a:extLst>
          </p:cNvPr>
          <p:cNvGrpSpPr>
            <a:grpSpLocks/>
          </p:cNvGrpSpPr>
          <p:nvPr/>
        </p:nvGrpSpPr>
        <p:grpSpPr bwMode="auto">
          <a:xfrm>
            <a:off x="6734821" y="4097053"/>
            <a:ext cx="285750" cy="285750"/>
            <a:chOff x="4237" y="1340"/>
            <a:chExt cx="240" cy="240"/>
          </a:xfrm>
        </p:grpSpPr>
        <p:sp>
          <p:nvSpPr>
            <p:cNvPr id="15" name="Oval 43">
              <a:extLst>
                <a:ext uri="{FF2B5EF4-FFF2-40B4-BE49-F238E27FC236}">
                  <a16:creationId xmlns:a16="http://schemas.microsoft.com/office/drawing/2014/main" id="{6FA16B1B-86A0-2B02-CADF-0487AFD5D548}"/>
                </a:ext>
              </a:extLst>
            </p:cNvPr>
            <p:cNvSpPr>
              <a:spLocks noChangeArrowheads="1"/>
            </p:cNvSpPr>
            <p:nvPr/>
          </p:nvSpPr>
          <p:spPr bwMode="auto">
            <a:xfrm>
              <a:off x="4237" y="1340"/>
              <a:ext cx="240" cy="240"/>
            </a:xfrm>
            <a:prstGeom prst="ellipse">
              <a:avLst/>
            </a:prstGeom>
            <a:gradFill rotWithShape="1">
              <a:gsLst>
                <a:gs pos="0">
                  <a:schemeClr val="accent2"/>
                </a:gs>
                <a:gs pos="100000">
                  <a:srgbClr val="3399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85800"/>
              <a:endParaRPr lang="en-US" sz="1350">
                <a:solidFill>
                  <a:prstClr val="black"/>
                </a:solidFill>
                <a:latin typeface="Times New Roman"/>
              </a:endParaRPr>
            </a:p>
          </p:txBody>
        </p:sp>
        <p:sp>
          <p:nvSpPr>
            <p:cNvPr id="16" name="Line 44">
              <a:extLst>
                <a:ext uri="{FF2B5EF4-FFF2-40B4-BE49-F238E27FC236}">
                  <a16:creationId xmlns:a16="http://schemas.microsoft.com/office/drawing/2014/main" id="{187CACC2-BC36-BB3A-4E9C-70E572DCAB57}"/>
                </a:ext>
              </a:extLst>
            </p:cNvPr>
            <p:cNvSpPr>
              <a:spLocks noChangeShapeType="1"/>
            </p:cNvSpPr>
            <p:nvPr/>
          </p:nvSpPr>
          <p:spPr bwMode="auto">
            <a:xfrm>
              <a:off x="4360" y="1384"/>
              <a:ext cx="0" cy="14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sp>
          <p:nvSpPr>
            <p:cNvPr id="17" name="Line 45">
              <a:extLst>
                <a:ext uri="{FF2B5EF4-FFF2-40B4-BE49-F238E27FC236}">
                  <a16:creationId xmlns:a16="http://schemas.microsoft.com/office/drawing/2014/main" id="{886C4E0F-6D71-4C45-5D6A-DC2E4B1CF2BF}"/>
                </a:ext>
              </a:extLst>
            </p:cNvPr>
            <p:cNvSpPr>
              <a:spLocks noChangeShapeType="1"/>
            </p:cNvSpPr>
            <p:nvPr/>
          </p:nvSpPr>
          <p:spPr bwMode="auto">
            <a:xfrm>
              <a:off x="4288" y="1456"/>
              <a:ext cx="144"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grpSp>
      <p:grpSp>
        <p:nvGrpSpPr>
          <p:cNvPr id="19" name="Group 46">
            <a:extLst>
              <a:ext uri="{FF2B5EF4-FFF2-40B4-BE49-F238E27FC236}">
                <a16:creationId xmlns:a16="http://schemas.microsoft.com/office/drawing/2014/main" id="{5FF28108-58DC-6CE3-1F3D-CCE23D9AA327}"/>
              </a:ext>
            </a:extLst>
          </p:cNvPr>
          <p:cNvGrpSpPr>
            <a:grpSpLocks/>
          </p:cNvGrpSpPr>
          <p:nvPr/>
        </p:nvGrpSpPr>
        <p:grpSpPr bwMode="auto">
          <a:xfrm>
            <a:off x="5420371" y="2782603"/>
            <a:ext cx="285750" cy="285750"/>
            <a:chOff x="4237" y="1340"/>
            <a:chExt cx="240" cy="240"/>
          </a:xfrm>
        </p:grpSpPr>
        <p:sp>
          <p:nvSpPr>
            <p:cNvPr id="20" name="Oval 47">
              <a:extLst>
                <a:ext uri="{FF2B5EF4-FFF2-40B4-BE49-F238E27FC236}">
                  <a16:creationId xmlns:a16="http://schemas.microsoft.com/office/drawing/2014/main" id="{400E4A7F-2A0C-0D0D-65FA-3B52C165FA77}"/>
                </a:ext>
              </a:extLst>
            </p:cNvPr>
            <p:cNvSpPr>
              <a:spLocks noChangeArrowheads="1"/>
            </p:cNvSpPr>
            <p:nvPr/>
          </p:nvSpPr>
          <p:spPr bwMode="auto">
            <a:xfrm>
              <a:off x="4237" y="1340"/>
              <a:ext cx="240" cy="240"/>
            </a:xfrm>
            <a:prstGeom prst="ellipse">
              <a:avLst/>
            </a:prstGeom>
            <a:gradFill rotWithShape="1">
              <a:gsLst>
                <a:gs pos="0">
                  <a:schemeClr val="accent2"/>
                </a:gs>
                <a:gs pos="100000">
                  <a:srgbClr val="3399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85800"/>
              <a:endParaRPr lang="en-US" sz="1350">
                <a:solidFill>
                  <a:prstClr val="black"/>
                </a:solidFill>
                <a:latin typeface="Times New Roman"/>
              </a:endParaRPr>
            </a:p>
          </p:txBody>
        </p:sp>
        <p:sp>
          <p:nvSpPr>
            <p:cNvPr id="21" name="Line 48">
              <a:extLst>
                <a:ext uri="{FF2B5EF4-FFF2-40B4-BE49-F238E27FC236}">
                  <a16:creationId xmlns:a16="http://schemas.microsoft.com/office/drawing/2014/main" id="{40909089-C4B2-669F-F874-90CA5A02304E}"/>
                </a:ext>
              </a:extLst>
            </p:cNvPr>
            <p:cNvSpPr>
              <a:spLocks noChangeShapeType="1"/>
            </p:cNvSpPr>
            <p:nvPr/>
          </p:nvSpPr>
          <p:spPr bwMode="auto">
            <a:xfrm>
              <a:off x="4360" y="1384"/>
              <a:ext cx="0" cy="14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sp>
          <p:nvSpPr>
            <p:cNvPr id="22" name="Line 49">
              <a:extLst>
                <a:ext uri="{FF2B5EF4-FFF2-40B4-BE49-F238E27FC236}">
                  <a16:creationId xmlns:a16="http://schemas.microsoft.com/office/drawing/2014/main" id="{EBD65DD4-BF78-83C9-87F9-199D0B1A2F3F}"/>
                </a:ext>
              </a:extLst>
            </p:cNvPr>
            <p:cNvSpPr>
              <a:spLocks noChangeShapeType="1"/>
            </p:cNvSpPr>
            <p:nvPr/>
          </p:nvSpPr>
          <p:spPr bwMode="auto">
            <a:xfrm>
              <a:off x="4288" y="1456"/>
              <a:ext cx="144"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grpSp>
      <p:grpSp>
        <p:nvGrpSpPr>
          <p:cNvPr id="23" name="Group 50">
            <a:extLst>
              <a:ext uri="{FF2B5EF4-FFF2-40B4-BE49-F238E27FC236}">
                <a16:creationId xmlns:a16="http://schemas.microsoft.com/office/drawing/2014/main" id="{CA294AB3-E4E7-E32C-0FC9-AB2E65731CDE}"/>
              </a:ext>
            </a:extLst>
          </p:cNvPr>
          <p:cNvGrpSpPr>
            <a:grpSpLocks/>
          </p:cNvGrpSpPr>
          <p:nvPr/>
        </p:nvGrpSpPr>
        <p:grpSpPr bwMode="auto">
          <a:xfrm>
            <a:off x="5862092" y="1151447"/>
            <a:ext cx="285750" cy="285750"/>
            <a:chOff x="4237" y="1340"/>
            <a:chExt cx="240" cy="240"/>
          </a:xfrm>
        </p:grpSpPr>
        <p:sp>
          <p:nvSpPr>
            <p:cNvPr id="24" name="Oval 51">
              <a:extLst>
                <a:ext uri="{FF2B5EF4-FFF2-40B4-BE49-F238E27FC236}">
                  <a16:creationId xmlns:a16="http://schemas.microsoft.com/office/drawing/2014/main" id="{2E2FBCF8-26E7-81C7-36B8-B8C831113F7F}"/>
                </a:ext>
              </a:extLst>
            </p:cNvPr>
            <p:cNvSpPr>
              <a:spLocks noChangeArrowheads="1"/>
            </p:cNvSpPr>
            <p:nvPr/>
          </p:nvSpPr>
          <p:spPr bwMode="auto">
            <a:xfrm>
              <a:off x="4237" y="1340"/>
              <a:ext cx="240" cy="240"/>
            </a:xfrm>
            <a:prstGeom prst="ellipse">
              <a:avLst/>
            </a:prstGeom>
            <a:gradFill rotWithShape="1">
              <a:gsLst>
                <a:gs pos="0">
                  <a:schemeClr val="accent2"/>
                </a:gs>
                <a:gs pos="100000">
                  <a:srgbClr val="3399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85800"/>
              <a:endParaRPr lang="en-US" sz="1350">
                <a:solidFill>
                  <a:prstClr val="black"/>
                </a:solidFill>
                <a:latin typeface="Times New Roman"/>
              </a:endParaRPr>
            </a:p>
          </p:txBody>
        </p:sp>
        <p:sp>
          <p:nvSpPr>
            <p:cNvPr id="25" name="Line 52">
              <a:extLst>
                <a:ext uri="{FF2B5EF4-FFF2-40B4-BE49-F238E27FC236}">
                  <a16:creationId xmlns:a16="http://schemas.microsoft.com/office/drawing/2014/main" id="{FC20956A-0C36-DBB7-D40A-60F8CE9BDB84}"/>
                </a:ext>
              </a:extLst>
            </p:cNvPr>
            <p:cNvSpPr>
              <a:spLocks noChangeShapeType="1"/>
            </p:cNvSpPr>
            <p:nvPr/>
          </p:nvSpPr>
          <p:spPr bwMode="auto">
            <a:xfrm>
              <a:off x="4360" y="1384"/>
              <a:ext cx="0" cy="14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sp>
          <p:nvSpPr>
            <p:cNvPr id="26" name="Line 53">
              <a:extLst>
                <a:ext uri="{FF2B5EF4-FFF2-40B4-BE49-F238E27FC236}">
                  <a16:creationId xmlns:a16="http://schemas.microsoft.com/office/drawing/2014/main" id="{DD5CF8DE-1606-BBEB-C5C8-658938B38F67}"/>
                </a:ext>
              </a:extLst>
            </p:cNvPr>
            <p:cNvSpPr>
              <a:spLocks noChangeShapeType="1"/>
            </p:cNvSpPr>
            <p:nvPr/>
          </p:nvSpPr>
          <p:spPr bwMode="auto">
            <a:xfrm>
              <a:off x="4288" y="1456"/>
              <a:ext cx="144"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grpSp>
      <p:grpSp>
        <p:nvGrpSpPr>
          <p:cNvPr id="28" name="Group 54">
            <a:extLst>
              <a:ext uri="{FF2B5EF4-FFF2-40B4-BE49-F238E27FC236}">
                <a16:creationId xmlns:a16="http://schemas.microsoft.com/office/drawing/2014/main" id="{86CE38B7-59D8-01C0-EB34-CB2B02326B66}"/>
              </a:ext>
            </a:extLst>
          </p:cNvPr>
          <p:cNvGrpSpPr>
            <a:grpSpLocks/>
          </p:cNvGrpSpPr>
          <p:nvPr/>
        </p:nvGrpSpPr>
        <p:grpSpPr bwMode="auto">
          <a:xfrm>
            <a:off x="7220596" y="2534953"/>
            <a:ext cx="285750" cy="285750"/>
            <a:chOff x="4237" y="1340"/>
            <a:chExt cx="240" cy="240"/>
          </a:xfrm>
        </p:grpSpPr>
        <p:sp>
          <p:nvSpPr>
            <p:cNvPr id="29" name="Oval 55">
              <a:extLst>
                <a:ext uri="{FF2B5EF4-FFF2-40B4-BE49-F238E27FC236}">
                  <a16:creationId xmlns:a16="http://schemas.microsoft.com/office/drawing/2014/main" id="{8786346E-1B87-547B-9011-9AD80827AB8D}"/>
                </a:ext>
              </a:extLst>
            </p:cNvPr>
            <p:cNvSpPr>
              <a:spLocks noChangeArrowheads="1"/>
            </p:cNvSpPr>
            <p:nvPr/>
          </p:nvSpPr>
          <p:spPr bwMode="auto">
            <a:xfrm>
              <a:off x="4237" y="1340"/>
              <a:ext cx="240" cy="240"/>
            </a:xfrm>
            <a:prstGeom prst="ellipse">
              <a:avLst/>
            </a:prstGeom>
            <a:gradFill rotWithShape="1">
              <a:gsLst>
                <a:gs pos="0">
                  <a:schemeClr val="accent2"/>
                </a:gs>
                <a:gs pos="100000">
                  <a:srgbClr val="3399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85800"/>
              <a:endParaRPr lang="en-US" sz="1350">
                <a:solidFill>
                  <a:prstClr val="black"/>
                </a:solidFill>
                <a:latin typeface="Times New Roman"/>
              </a:endParaRPr>
            </a:p>
          </p:txBody>
        </p:sp>
        <p:sp>
          <p:nvSpPr>
            <p:cNvPr id="31" name="Line 56">
              <a:extLst>
                <a:ext uri="{FF2B5EF4-FFF2-40B4-BE49-F238E27FC236}">
                  <a16:creationId xmlns:a16="http://schemas.microsoft.com/office/drawing/2014/main" id="{90BB07CC-D615-AEB0-48AA-A0B87193F24F}"/>
                </a:ext>
              </a:extLst>
            </p:cNvPr>
            <p:cNvSpPr>
              <a:spLocks noChangeShapeType="1"/>
            </p:cNvSpPr>
            <p:nvPr/>
          </p:nvSpPr>
          <p:spPr bwMode="auto">
            <a:xfrm>
              <a:off x="4360" y="1384"/>
              <a:ext cx="0" cy="14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sp>
          <p:nvSpPr>
            <p:cNvPr id="35" name="Line 57">
              <a:extLst>
                <a:ext uri="{FF2B5EF4-FFF2-40B4-BE49-F238E27FC236}">
                  <a16:creationId xmlns:a16="http://schemas.microsoft.com/office/drawing/2014/main" id="{EBB60AC8-9552-AB77-DE2D-573F702A0AB0}"/>
                </a:ext>
              </a:extLst>
            </p:cNvPr>
            <p:cNvSpPr>
              <a:spLocks noChangeShapeType="1"/>
            </p:cNvSpPr>
            <p:nvPr/>
          </p:nvSpPr>
          <p:spPr bwMode="auto">
            <a:xfrm>
              <a:off x="4288" y="1456"/>
              <a:ext cx="144"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grpSp>
      <p:grpSp>
        <p:nvGrpSpPr>
          <p:cNvPr id="36" name="Group 58">
            <a:extLst>
              <a:ext uri="{FF2B5EF4-FFF2-40B4-BE49-F238E27FC236}">
                <a16:creationId xmlns:a16="http://schemas.microsoft.com/office/drawing/2014/main" id="{E4069D27-0D58-CDB7-30FF-FD12241C92A6}"/>
              </a:ext>
            </a:extLst>
          </p:cNvPr>
          <p:cNvGrpSpPr>
            <a:grpSpLocks/>
          </p:cNvGrpSpPr>
          <p:nvPr/>
        </p:nvGrpSpPr>
        <p:grpSpPr bwMode="auto">
          <a:xfrm>
            <a:off x="5061992" y="1322897"/>
            <a:ext cx="3657600" cy="3143250"/>
            <a:chOff x="2099" y="1078"/>
            <a:chExt cx="3072" cy="2640"/>
          </a:xfrm>
        </p:grpSpPr>
        <p:grpSp>
          <p:nvGrpSpPr>
            <p:cNvPr id="37" name="Group 59">
              <a:extLst>
                <a:ext uri="{FF2B5EF4-FFF2-40B4-BE49-F238E27FC236}">
                  <a16:creationId xmlns:a16="http://schemas.microsoft.com/office/drawing/2014/main" id="{23CD361C-35A5-9371-C750-F79E7FF5B6EE}"/>
                </a:ext>
              </a:extLst>
            </p:cNvPr>
            <p:cNvGrpSpPr>
              <a:grpSpLocks/>
            </p:cNvGrpSpPr>
            <p:nvPr/>
          </p:nvGrpSpPr>
          <p:grpSpPr bwMode="auto">
            <a:xfrm>
              <a:off x="2099" y="1078"/>
              <a:ext cx="3072" cy="2640"/>
              <a:chOff x="864" y="1152"/>
              <a:chExt cx="3072" cy="2640"/>
            </a:xfrm>
          </p:grpSpPr>
          <p:grpSp>
            <p:nvGrpSpPr>
              <p:cNvPr id="50" name="Group 60">
                <a:extLst>
                  <a:ext uri="{FF2B5EF4-FFF2-40B4-BE49-F238E27FC236}">
                    <a16:creationId xmlns:a16="http://schemas.microsoft.com/office/drawing/2014/main" id="{1B4A197C-E613-F02F-CD0F-D3373D3D57FA}"/>
                  </a:ext>
                </a:extLst>
              </p:cNvPr>
              <p:cNvGrpSpPr>
                <a:grpSpLocks/>
              </p:cNvGrpSpPr>
              <p:nvPr/>
            </p:nvGrpSpPr>
            <p:grpSpPr bwMode="auto">
              <a:xfrm>
                <a:off x="864" y="1536"/>
                <a:ext cx="2256" cy="2256"/>
                <a:chOff x="864" y="1536"/>
                <a:chExt cx="2256" cy="2256"/>
              </a:xfrm>
            </p:grpSpPr>
            <p:sp>
              <p:nvSpPr>
                <p:cNvPr id="62" name="Line 61">
                  <a:extLst>
                    <a:ext uri="{FF2B5EF4-FFF2-40B4-BE49-F238E27FC236}">
                      <a16:creationId xmlns:a16="http://schemas.microsoft.com/office/drawing/2014/main" id="{12E0AF41-989C-C6CA-D6B8-EDB8B7BE9E93}"/>
                    </a:ext>
                  </a:extLst>
                </p:cNvPr>
                <p:cNvSpPr>
                  <a:spLocks noChangeShapeType="1"/>
                </p:cNvSpPr>
                <p:nvPr/>
              </p:nvSpPr>
              <p:spPr bwMode="auto">
                <a:xfrm>
                  <a:off x="864" y="1536"/>
                  <a:ext cx="0" cy="2256"/>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sp>
              <p:nvSpPr>
                <p:cNvPr id="63" name="Line 62">
                  <a:extLst>
                    <a:ext uri="{FF2B5EF4-FFF2-40B4-BE49-F238E27FC236}">
                      <a16:creationId xmlns:a16="http://schemas.microsoft.com/office/drawing/2014/main" id="{305CCFD4-416C-9FBA-2F93-8F661696ACAF}"/>
                    </a:ext>
                  </a:extLst>
                </p:cNvPr>
                <p:cNvSpPr>
                  <a:spLocks noChangeShapeType="1"/>
                </p:cNvSpPr>
                <p:nvPr/>
              </p:nvSpPr>
              <p:spPr bwMode="auto">
                <a:xfrm rot="5400000">
                  <a:off x="1992" y="408"/>
                  <a:ext cx="0" cy="2256"/>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grpSp>
          <p:grpSp>
            <p:nvGrpSpPr>
              <p:cNvPr id="51" name="Group 63">
                <a:extLst>
                  <a:ext uri="{FF2B5EF4-FFF2-40B4-BE49-F238E27FC236}">
                    <a16:creationId xmlns:a16="http://schemas.microsoft.com/office/drawing/2014/main" id="{6FAE041C-AD4A-6B91-C9EC-8A9D692A4D9A}"/>
                  </a:ext>
                </a:extLst>
              </p:cNvPr>
              <p:cNvGrpSpPr>
                <a:grpSpLocks/>
              </p:cNvGrpSpPr>
              <p:nvPr/>
            </p:nvGrpSpPr>
            <p:grpSpPr bwMode="auto">
              <a:xfrm rot="10800000">
                <a:off x="864" y="1536"/>
                <a:ext cx="2256" cy="2256"/>
                <a:chOff x="864" y="1536"/>
                <a:chExt cx="2256" cy="2256"/>
              </a:xfrm>
            </p:grpSpPr>
            <p:sp>
              <p:nvSpPr>
                <p:cNvPr id="60" name="Line 64">
                  <a:extLst>
                    <a:ext uri="{FF2B5EF4-FFF2-40B4-BE49-F238E27FC236}">
                      <a16:creationId xmlns:a16="http://schemas.microsoft.com/office/drawing/2014/main" id="{4FB08302-F65A-5FF6-627A-E6BB37D24FCB}"/>
                    </a:ext>
                  </a:extLst>
                </p:cNvPr>
                <p:cNvSpPr>
                  <a:spLocks noChangeShapeType="1"/>
                </p:cNvSpPr>
                <p:nvPr/>
              </p:nvSpPr>
              <p:spPr bwMode="auto">
                <a:xfrm>
                  <a:off x="864" y="1536"/>
                  <a:ext cx="0" cy="2256"/>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sp>
              <p:nvSpPr>
                <p:cNvPr id="61" name="Line 65">
                  <a:extLst>
                    <a:ext uri="{FF2B5EF4-FFF2-40B4-BE49-F238E27FC236}">
                      <a16:creationId xmlns:a16="http://schemas.microsoft.com/office/drawing/2014/main" id="{8D4F47D5-E083-AB88-55C9-1BCCF3DC3DCB}"/>
                    </a:ext>
                  </a:extLst>
                </p:cNvPr>
                <p:cNvSpPr>
                  <a:spLocks noChangeShapeType="1"/>
                </p:cNvSpPr>
                <p:nvPr/>
              </p:nvSpPr>
              <p:spPr bwMode="auto">
                <a:xfrm rot="5400000">
                  <a:off x="1992" y="408"/>
                  <a:ext cx="0" cy="2256"/>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grpSp>
          <p:sp>
            <p:nvSpPr>
              <p:cNvPr id="52" name="Line 66">
                <a:extLst>
                  <a:ext uri="{FF2B5EF4-FFF2-40B4-BE49-F238E27FC236}">
                    <a16:creationId xmlns:a16="http://schemas.microsoft.com/office/drawing/2014/main" id="{2F8F73BD-C0EE-54F4-5726-FC5F4A810A25}"/>
                  </a:ext>
                </a:extLst>
              </p:cNvPr>
              <p:cNvSpPr>
                <a:spLocks noChangeShapeType="1"/>
              </p:cNvSpPr>
              <p:nvPr/>
            </p:nvSpPr>
            <p:spPr bwMode="auto">
              <a:xfrm>
                <a:off x="1680" y="1152"/>
                <a:ext cx="0" cy="2256"/>
              </a:xfrm>
              <a:prstGeom prst="line">
                <a:avLst/>
              </a:prstGeom>
              <a:noFill/>
              <a:ln w="38100">
                <a:solidFill>
                  <a:schemeClr val="accent2"/>
                </a:solidFill>
                <a:prstDash val="lgDash"/>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sp>
            <p:nvSpPr>
              <p:cNvPr id="53" name="Line 67">
                <a:extLst>
                  <a:ext uri="{FF2B5EF4-FFF2-40B4-BE49-F238E27FC236}">
                    <a16:creationId xmlns:a16="http://schemas.microsoft.com/office/drawing/2014/main" id="{E0715CB6-5288-B488-3413-843D112BA5B2}"/>
                  </a:ext>
                </a:extLst>
              </p:cNvPr>
              <p:cNvSpPr>
                <a:spLocks noChangeShapeType="1"/>
              </p:cNvSpPr>
              <p:nvPr/>
            </p:nvSpPr>
            <p:spPr bwMode="auto">
              <a:xfrm rot="5400000">
                <a:off x="2808" y="24"/>
                <a:ext cx="0" cy="2256"/>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sp>
            <p:nvSpPr>
              <p:cNvPr id="54" name="Line 68">
                <a:extLst>
                  <a:ext uri="{FF2B5EF4-FFF2-40B4-BE49-F238E27FC236}">
                    <a16:creationId xmlns:a16="http://schemas.microsoft.com/office/drawing/2014/main" id="{8A6E6377-FE4F-17BB-90B8-E4345B2583DC}"/>
                  </a:ext>
                </a:extLst>
              </p:cNvPr>
              <p:cNvSpPr>
                <a:spLocks noChangeShapeType="1"/>
              </p:cNvSpPr>
              <p:nvPr/>
            </p:nvSpPr>
            <p:spPr bwMode="auto">
              <a:xfrm rot="10800000">
                <a:off x="3935" y="1152"/>
                <a:ext cx="0" cy="2256"/>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sp>
            <p:nvSpPr>
              <p:cNvPr id="55" name="Line 69">
                <a:extLst>
                  <a:ext uri="{FF2B5EF4-FFF2-40B4-BE49-F238E27FC236}">
                    <a16:creationId xmlns:a16="http://schemas.microsoft.com/office/drawing/2014/main" id="{FBAF03F3-4D9C-9CA8-6A40-1959D4259975}"/>
                  </a:ext>
                </a:extLst>
              </p:cNvPr>
              <p:cNvSpPr>
                <a:spLocks noChangeShapeType="1"/>
              </p:cNvSpPr>
              <p:nvPr/>
            </p:nvSpPr>
            <p:spPr bwMode="auto">
              <a:xfrm rot="-5400000">
                <a:off x="2808" y="2280"/>
                <a:ext cx="0" cy="2256"/>
              </a:xfrm>
              <a:prstGeom prst="line">
                <a:avLst/>
              </a:prstGeom>
              <a:noFill/>
              <a:ln w="38100">
                <a:solidFill>
                  <a:schemeClr val="accent2"/>
                </a:solidFill>
                <a:prstDash val="lgDash"/>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sp>
            <p:nvSpPr>
              <p:cNvPr id="56" name="Line 70">
                <a:extLst>
                  <a:ext uri="{FF2B5EF4-FFF2-40B4-BE49-F238E27FC236}">
                    <a16:creationId xmlns:a16="http://schemas.microsoft.com/office/drawing/2014/main" id="{4E7C404B-B901-0214-6226-D1AA9ADF24C1}"/>
                  </a:ext>
                </a:extLst>
              </p:cNvPr>
              <p:cNvSpPr>
                <a:spLocks noChangeShapeType="1"/>
              </p:cNvSpPr>
              <p:nvPr/>
            </p:nvSpPr>
            <p:spPr bwMode="auto">
              <a:xfrm flipH="1">
                <a:off x="864" y="1152"/>
                <a:ext cx="816" cy="384"/>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sp>
            <p:nvSpPr>
              <p:cNvPr id="57" name="Line 71">
                <a:extLst>
                  <a:ext uri="{FF2B5EF4-FFF2-40B4-BE49-F238E27FC236}">
                    <a16:creationId xmlns:a16="http://schemas.microsoft.com/office/drawing/2014/main" id="{3AF2F8AA-0C44-9FDB-CB1F-9847EABB4F28}"/>
                  </a:ext>
                </a:extLst>
              </p:cNvPr>
              <p:cNvSpPr>
                <a:spLocks noChangeShapeType="1"/>
              </p:cNvSpPr>
              <p:nvPr/>
            </p:nvSpPr>
            <p:spPr bwMode="auto">
              <a:xfrm flipH="1">
                <a:off x="3120" y="1152"/>
                <a:ext cx="816" cy="384"/>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sp>
            <p:nvSpPr>
              <p:cNvPr id="58" name="Line 72">
                <a:extLst>
                  <a:ext uri="{FF2B5EF4-FFF2-40B4-BE49-F238E27FC236}">
                    <a16:creationId xmlns:a16="http://schemas.microsoft.com/office/drawing/2014/main" id="{62B2ACD3-BF5D-C181-9D7B-97E1627D0616}"/>
                  </a:ext>
                </a:extLst>
              </p:cNvPr>
              <p:cNvSpPr>
                <a:spLocks noChangeShapeType="1"/>
              </p:cNvSpPr>
              <p:nvPr/>
            </p:nvSpPr>
            <p:spPr bwMode="auto">
              <a:xfrm flipH="1">
                <a:off x="3120" y="3408"/>
                <a:ext cx="816" cy="384"/>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sp>
            <p:nvSpPr>
              <p:cNvPr id="59" name="Line 73">
                <a:extLst>
                  <a:ext uri="{FF2B5EF4-FFF2-40B4-BE49-F238E27FC236}">
                    <a16:creationId xmlns:a16="http://schemas.microsoft.com/office/drawing/2014/main" id="{4AA0A8DE-8156-C8DA-B158-C39FB01985C6}"/>
                  </a:ext>
                </a:extLst>
              </p:cNvPr>
              <p:cNvSpPr>
                <a:spLocks noChangeShapeType="1"/>
              </p:cNvSpPr>
              <p:nvPr/>
            </p:nvSpPr>
            <p:spPr bwMode="auto">
              <a:xfrm flipH="1">
                <a:off x="864" y="3408"/>
                <a:ext cx="816" cy="384"/>
              </a:xfrm>
              <a:prstGeom prst="line">
                <a:avLst/>
              </a:prstGeom>
              <a:noFill/>
              <a:ln w="38100">
                <a:solidFill>
                  <a:schemeClr val="accent2"/>
                </a:solidFill>
                <a:prstDash val="lgDash"/>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grpSp>
        <p:sp>
          <p:nvSpPr>
            <p:cNvPr id="38" name="Line 74">
              <a:extLst>
                <a:ext uri="{FF2B5EF4-FFF2-40B4-BE49-F238E27FC236}">
                  <a16:creationId xmlns:a16="http://schemas.microsoft.com/office/drawing/2014/main" id="{34AE79C5-EC14-06BE-BCDD-01D6DCC25E65}"/>
                </a:ext>
              </a:extLst>
            </p:cNvPr>
            <p:cNvSpPr>
              <a:spLocks noChangeShapeType="1"/>
            </p:cNvSpPr>
            <p:nvPr/>
          </p:nvSpPr>
          <p:spPr bwMode="auto">
            <a:xfrm flipH="1">
              <a:off x="2915" y="1078"/>
              <a:ext cx="2256" cy="225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sp>
          <p:nvSpPr>
            <p:cNvPr id="39" name="Line 75">
              <a:extLst>
                <a:ext uri="{FF2B5EF4-FFF2-40B4-BE49-F238E27FC236}">
                  <a16:creationId xmlns:a16="http://schemas.microsoft.com/office/drawing/2014/main" id="{448F7DD5-8707-33BF-8B00-07B23ED1613E}"/>
                </a:ext>
              </a:extLst>
            </p:cNvPr>
            <p:cNvSpPr>
              <a:spLocks noChangeShapeType="1"/>
            </p:cNvSpPr>
            <p:nvPr/>
          </p:nvSpPr>
          <p:spPr bwMode="auto">
            <a:xfrm flipH="1">
              <a:off x="2099" y="1462"/>
              <a:ext cx="2256" cy="225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sp>
          <p:nvSpPr>
            <p:cNvPr id="40" name="Line 76">
              <a:extLst>
                <a:ext uri="{FF2B5EF4-FFF2-40B4-BE49-F238E27FC236}">
                  <a16:creationId xmlns:a16="http://schemas.microsoft.com/office/drawing/2014/main" id="{0229BEC7-458D-6D92-F776-498DC88EEA3A}"/>
                </a:ext>
              </a:extLst>
            </p:cNvPr>
            <p:cNvSpPr>
              <a:spLocks noChangeShapeType="1"/>
            </p:cNvSpPr>
            <p:nvPr/>
          </p:nvSpPr>
          <p:spPr bwMode="auto">
            <a:xfrm>
              <a:off x="2099" y="1462"/>
              <a:ext cx="2256" cy="225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sp>
          <p:nvSpPr>
            <p:cNvPr id="41" name="Line 77">
              <a:extLst>
                <a:ext uri="{FF2B5EF4-FFF2-40B4-BE49-F238E27FC236}">
                  <a16:creationId xmlns:a16="http://schemas.microsoft.com/office/drawing/2014/main" id="{AC5E1EAC-C8B3-FDFA-0F48-30E38FB4200F}"/>
                </a:ext>
              </a:extLst>
            </p:cNvPr>
            <p:cNvSpPr>
              <a:spLocks noChangeShapeType="1"/>
            </p:cNvSpPr>
            <p:nvPr/>
          </p:nvSpPr>
          <p:spPr bwMode="auto">
            <a:xfrm>
              <a:off x="2915" y="1078"/>
              <a:ext cx="2256" cy="2256"/>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sp>
          <p:nvSpPr>
            <p:cNvPr id="42" name="Line 78">
              <a:extLst>
                <a:ext uri="{FF2B5EF4-FFF2-40B4-BE49-F238E27FC236}">
                  <a16:creationId xmlns:a16="http://schemas.microsoft.com/office/drawing/2014/main" id="{97449815-80DA-ACA0-86FC-CD1A43106D84}"/>
                </a:ext>
              </a:extLst>
            </p:cNvPr>
            <p:cNvSpPr>
              <a:spLocks noChangeShapeType="1"/>
            </p:cNvSpPr>
            <p:nvPr/>
          </p:nvSpPr>
          <p:spPr bwMode="auto">
            <a:xfrm flipH="1">
              <a:off x="4355" y="1078"/>
              <a:ext cx="816" cy="259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sp>
          <p:nvSpPr>
            <p:cNvPr id="43" name="Line 79">
              <a:extLst>
                <a:ext uri="{FF2B5EF4-FFF2-40B4-BE49-F238E27FC236}">
                  <a16:creationId xmlns:a16="http://schemas.microsoft.com/office/drawing/2014/main" id="{BEE08547-D419-2479-677A-FACC3AC88519}"/>
                </a:ext>
              </a:extLst>
            </p:cNvPr>
            <p:cNvSpPr>
              <a:spLocks noChangeShapeType="1"/>
            </p:cNvSpPr>
            <p:nvPr/>
          </p:nvSpPr>
          <p:spPr bwMode="auto">
            <a:xfrm>
              <a:off x="4355" y="1462"/>
              <a:ext cx="816" cy="187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sp>
          <p:nvSpPr>
            <p:cNvPr id="44" name="Line 80">
              <a:extLst>
                <a:ext uri="{FF2B5EF4-FFF2-40B4-BE49-F238E27FC236}">
                  <a16:creationId xmlns:a16="http://schemas.microsoft.com/office/drawing/2014/main" id="{DF416AE5-9BE8-F95E-5265-F6E5CF8EB50A}"/>
                </a:ext>
              </a:extLst>
            </p:cNvPr>
            <p:cNvSpPr>
              <a:spLocks noChangeShapeType="1"/>
            </p:cNvSpPr>
            <p:nvPr/>
          </p:nvSpPr>
          <p:spPr bwMode="auto">
            <a:xfrm flipH="1">
              <a:off x="2099" y="1078"/>
              <a:ext cx="816" cy="264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sp>
          <p:nvSpPr>
            <p:cNvPr id="45" name="Line 81">
              <a:extLst>
                <a:ext uri="{FF2B5EF4-FFF2-40B4-BE49-F238E27FC236}">
                  <a16:creationId xmlns:a16="http://schemas.microsoft.com/office/drawing/2014/main" id="{C0113710-86ED-14F5-F2B0-68F372711F28}"/>
                </a:ext>
              </a:extLst>
            </p:cNvPr>
            <p:cNvSpPr>
              <a:spLocks noChangeShapeType="1"/>
            </p:cNvSpPr>
            <p:nvPr/>
          </p:nvSpPr>
          <p:spPr bwMode="auto">
            <a:xfrm>
              <a:off x="2099" y="1462"/>
              <a:ext cx="816" cy="187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sp>
          <p:nvSpPr>
            <p:cNvPr id="46" name="Line 82">
              <a:extLst>
                <a:ext uri="{FF2B5EF4-FFF2-40B4-BE49-F238E27FC236}">
                  <a16:creationId xmlns:a16="http://schemas.microsoft.com/office/drawing/2014/main" id="{5F711A9F-80F0-6018-F313-A8B83E2B4BC2}"/>
                </a:ext>
              </a:extLst>
            </p:cNvPr>
            <p:cNvSpPr>
              <a:spLocks noChangeShapeType="1"/>
            </p:cNvSpPr>
            <p:nvPr/>
          </p:nvSpPr>
          <p:spPr bwMode="auto">
            <a:xfrm>
              <a:off x="2915" y="1078"/>
              <a:ext cx="1440" cy="38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sp>
          <p:nvSpPr>
            <p:cNvPr id="47" name="Line 83">
              <a:extLst>
                <a:ext uri="{FF2B5EF4-FFF2-40B4-BE49-F238E27FC236}">
                  <a16:creationId xmlns:a16="http://schemas.microsoft.com/office/drawing/2014/main" id="{312CA388-3CC4-BD90-2ACB-F5B861D60179}"/>
                </a:ext>
              </a:extLst>
            </p:cNvPr>
            <p:cNvSpPr>
              <a:spLocks noChangeShapeType="1"/>
            </p:cNvSpPr>
            <p:nvPr/>
          </p:nvSpPr>
          <p:spPr bwMode="auto">
            <a:xfrm flipH="1">
              <a:off x="2099" y="1078"/>
              <a:ext cx="3072" cy="38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sp>
          <p:nvSpPr>
            <p:cNvPr id="48" name="Line 84">
              <a:extLst>
                <a:ext uri="{FF2B5EF4-FFF2-40B4-BE49-F238E27FC236}">
                  <a16:creationId xmlns:a16="http://schemas.microsoft.com/office/drawing/2014/main" id="{60426726-6C88-8530-9C4C-C6C0C12089F2}"/>
                </a:ext>
              </a:extLst>
            </p:cNvPr>
            <p:cNvSpPr>
              <a:spLocks noChangeShapeType="1"/>
            </p:cNvSpPr>
            <p:nvPr/>
          </p:nvSpPr>
          <p:spPr bwMode="auto">
            <a:xfrm>
              <a:off x="2915" y="3334"/>
              <a:ext cx="1440" cy="38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sp>
          <p:nvSpPr>
            <p:cNvPr id="49" name="Line 85">
              <a:extLst>
                <a:ext uri="{FF2B5EF4-FFF2-40B4-BE49-F238E27FC236}">
                  <a16:creationId xmlns:a16="http://schemas.microsoft.com/office/drawing/2014/main" id="{99C1C903-753E-E68F-E345-8351088C7EBB}"/>
                </a:ext>
              </a:extLst>
            </p:cNvPr>
            <p:cNvSpPr>
              <a:spLocks noChangeShapeType="1"/>
            </p:cNvSpPr>
            <p:nvPr/>
          </p:nvSpPr>
          <p:spPr bwMode="auto">
            <a:xfrm flipH="1">
              <a:off x="2099" y="3334"/>
              <a:ext cx="3072" cy="384"/>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grpSp>
      <p:grpSp>
        <p:nvGrpSpPr>
          <p:cNvPr id="64" name="Group 86">
            <a:extLst>
              <a:ext uri="{FF2B5EF4-FFF2-40B4-BE49-F238E27FC236}">
                <a16:creationId xmlns:a16="http://schemas.microsoft.com/office/drawing/2014/main" id="{FC9454D6-D860-319F-C093-633ADA337B01}"/>
              </a:ext>
            </a:extLst>
          </p:cNvPr>
          <p:cNvGrpSpPr>
            <a:grpSpLocks/>
          </p:cNvGrpSpPr>
          <p:nvPr/>
        </p:nvGrpSpPr>
        <p:grpSpPr bwMode="auto">
          <a:xfrm>
            <a:off x="7592071" y="1634841"/>
            <a:ext cx="285750" cy="285750"/>
            <a:chOff x="4237" y="1340"/>
            <a:chExt cx="240" cy="240"/>
          </a:xfrm>
        </p:grpSpPr>
        <p:sp>
          <p:nvSpPr>
            <p:cNvPr id="65" name="Oval 87">
              <a:extLst>
                <a:ext uri="{FF2B5EF4-FFF2-40B4-BE49-F238E27FC236}">
                  <a16:creationId xmlns:a16="http://schemas.microsoft.com/office/drawing/2014/main" id="{ABFB10A7-F666-5686-BF9D-EFB6B701CDBD}"/>
                </a:ext>
              </a:extLst>
            </p:cNvPr>
            <p:cNvSpPr>
              <a:spLocks noChangeArrowheads="1"/>
            </p:cNvSpPr>
            <p:nvPr/>
          </p:nvSpPr>
          <p:spPr bwMode="auto">
            <a:xfrm>
              <a:off x="4237" y="1340"/>
              <a:ext cx="240" cy="240"/>
            </a:xfrm>
            <a:prstGeom prst="ellipse">
              <a:avLst/>
            </a:prstGeom>
            <a:gradFill rotWithShape="1">
              <a:gsLst>
                <a:gs pos="0">
                  <a:schemeClr val="accent2"/>
                </a:gs>
                <a:gs pos="100000">
                  <a:srgbClr val="3399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85800"/>
              <a:endParaRPr lang="en-US" sz="1350">
                <a:solidFill>
                  <a:prstClr val="black"/>
                </a:solidFill>
                <a:latin typeface="Times New Roman"/>
              </a:endParaRPr>
            </a:p>
          </p:txBody>
        </p:sp>
        <p:sp>
          <p:nvSpPr>
            <p:cNvPr id="66" name="Line 88">
              <a:extLst>
                <a:ext uri="{FF2B5EF4-FFF2-40B4-BE49-F238E27FC236}">
                  <a16:creationId xmlns:a16="http://schemas.microsoft.com/office/drawing/2014/main" id="{87516708-8163-141E-02F3-758737B44D0A}"/>
                </a:ext>
              </a:extLst>
            </p:cNvPr>
            <p:cNvSpPr>
              <a:spLocks noChangeShapeType="1"/>
            </p:cNvSpPr>
            <p:nvPr/>
          </p:nvSpPr>
          <p:spPr bwMode="auto">
            <a:xfrm>
              <a:off x="4360" y="1384"/>
              <a:ext cx="0" cy="14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sp>
          <p:nvSpPr>
            <p:cNvPr id="67" name="Line 89">
              <a:extLst>
                <a:ext uri="{FF2B5EF4-FFF2-40B4-BE49-F238E27FC236}">
                  <a16:creationId xmlns:a16="http://schemas.microsoft.com/office/drawing/2014/main" id="{F3C7AAA4-9C9A-FB35-E7D0-5AF63C282266}"/>
                </a:ext>
              </a:extLst>
            </p:cNvPr>
            <p:cNvSpPr>
              <a:spLocks noChangeShapeType="1"/>
            </p:cNvSpPr>
            <p:nvPr/>
          </p:nvSpPr>
          <p:spPr bwMode="auto">
            <a:xfrm>
              <a:off x="4288" y="1456"/>
              <a:ext cx="144"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grpSp>
      <p:grpSp>
        <p:nvGrpSpPr>
          <p:cNvPr id="68" name="Group 90">
            <a:extLst>
              <a:ext uri="{FF2B5EF4-FFF2-40B4-BE49-F238E27FC236}">
                <a16:creationId xmlns:a16="http://schemas.microsoft.com/office/drawing/2014/main" id="{7B106173-7105-ED92-9EEB-ECB4BF3CC1AC}"/>
              </a:ext>
            </a:extLst>
          </p:cNvPr>
          <p:cNvGrpSpPr>
            <a:grpSpLocks/>
          </p:cNvGrpSpPr>
          <p:nvPr/>
        </p:nvGrpSpPr>
        <p:grpSpPr bwMode="auto">
          <a:xfrm>
            <a:off x="8605292" y="1151447"/>
            <a:ext cx="285750" cy="285750"/>
            <a:chOff x="4237" y="1340"/>
            <a:chExt cx="240" cy="240"/>
          </a:xfrm>
        </p:grpSpPr>
        <p:sp>
          <p:nvSpPr>
            <p:cNvPr id="69" name="Oval 91">
              <a:extLst>
                <a:ext uri="{FF2B5EF4-FFF2-40B4-BE49-F238E27FC236}">
                  <a16:creationId xmlns:a16="http://schemas.microsoft.com/office/drawing/2014/main" id="{CF776846-0DFE-1FFE-3BB8-875DA9654C8F}"/>
                </a:ext>
              </a:extLst>
            </p:cNvPr>
            <p:cNvSpPr>
              <a:spLocks noChangeArrowheads="1"/>
            </p:cNvSpPr>
            <p:nvPr/>
          </p:nvSpPr>
          <p:spPr bwMode="auto">
            <a:xfrm>
              <a:off x="4237" y="1340"/>
              <a:ext cx="240" cy="240"/>
            </a:xfrm>
            <a:prstGeom prst="ellipse">
              <a:avLst/>
            </a:prstGeom>
            <a:gradFill rotWithShape="1">
              <a:gsLst>
                <a:gs pos="0">
                  <a:schemeClr val="accent2"/>
                </a:gs>
                <a:gs pos="100000">
                  <a:srgbClr val="3399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85800"/>
              <a:endParaRPr lang="en-US" sz="1350">
                <a:solidFill>
                  <a:prstClr val="black"/>
                </a:solidFill>
                <a:latin typeface="Times New Roman"/>
              </a:endParaRPr>
            </a:p>
          </p:txBody>
        </p:sp>
        <p:sp>
          <p:nvSpPr>
            <p:cNvPr id="70" name="Line 92">
              <a:extLst>
                <a:ext uri="{FF2B5EF4-FFF2-40B4-BE49-F238E27FC236}">
                  <a16:creationId xmlns:a16="http://schemas.microsoft.com/office/drawing/2014/main" id="{EDB33D8F-5458-912D-3803-EB558F27931F}"/>
                </a:ext>
              </a:extLst>
            </p:cNvPr>
            <p:cNvSpPr>
              <a:spLocks noChangeShapeType="1"/>
            </p:cNvSpPr>
            <p:nvPr/>
          </p:nvSpPr>
          <p:spPr bwMode="auto">
            <a:xfrm>
              <a:off x="4360" y="1384"/>
              <a:ext cx="0" cy="14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sp>
          <p:nvSpPr>
            <p:cNvPr id="71" name="Line 93">
              <a:extLst>
                <a:ext uri="{FF2B5EF4-FFF2-40B4-BE49-F238E27FC236}">
                  <a16:creationId xmlns:a16="http://schemas.microsoft.com/office/drawing/2014/main" id="{E54D888B-5F0D-6B88-D644-66230CD1F179}"/>
                </a:ext>
              </a:extLst>
            </p:cNvPr>
            <p:cNvSpPr>
              <a:spLocks noChangeShapeType="1"/>
            </p:cNvSpPr>
            <p:nvPr/>
          </p:nvSpPr>
          <p:spPr bwMode="auto">
            <a:xfrm>
              <a:off x="4288" y="1456"/>
              <a:ext cx="144"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grpSp>
      <p:grpSp>
        <p:nvGrpSpPr>
          <p:cNvPr id="72" name="Group 94">
            <a:extLst>
              <a:ext uri="{FF2B5EF4-FFF2-40B4-BE49-F238E27FC236}">
                <a16:creationId xmlns:a16="http://schemas.microsoft.com/office/drawing/2014/main" id="{D723ABFA-DC6C-FD46-FC57-476C2A9FCB00}"/>
              </a:ext>
            </a:extLst>
          </p:cNvPr>
          <p:cNvGrpSpPr>
            <a:grpSpLocks/>
          </p:cNvGrpSpPr>
          <p:nvPr/>
        </p:nvGrpSpPr>
        <p:grpSpPr bwMode="auto">
          <a:xfrm>
            <a:off x="6734821" y="1411003"/>
            <a:ext cx="285750" cy="285750"/>
            <a:chOff x="4237" y="1340"/>
            <a:chExt cx="240" cy="240"/>
          </a:xfrm>
        </p:grpSpPr>
        <p:sp>
          <p:nvSpPr>
            <p:cNvPr id="73" name="Oval 95">
              <a:extLst>
                <a:ext uri="{FF2B5EF4-FFF2-40B4-BE49-F238E27FC236}">
                  <a16:creationId xmlns:a16="http://schemas.microsoft.com/office/drawing/2014/main" id="{188DD885-A31E-3F24-00A3-17D401769FED}"/>
                </a:ext>
              </a:extLst>
            </p:cNvPr>
            <p:cNvSpPr>
              <a:spLocks noChangeArrowheads="1"/>
            </p:cNvSpPr>
            <p:nvPr/>
          </p:nvSpPr>
          <p:spPr bwMode="auto">
            <a:xfrm>
              <a:off x="4237" y="1340"/>
              <a:ext cx="240" cy="240"/>
            </a:xfrm>
            <a:prstGeom prst="ellipse">
              <a:avLst/>
            </a:prstGeom>
            <a:gradFill rotWithShape="1">
              <a:gsLst>
                <a:gs pos="0">
                  <a:schemeClr val="accent2"/>
                </a:gs>
                <a:gs pos="100000">
                  <a:srgbClr val="3399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85800"/>
              <a:endParaRPr lang="en-US" sz="1350">
                <a:solidFill>
                  <a:prstClr val="black"/>
                </a:solidFill>
                <a:latin typeface="Times New Roman"/>
              </a:endParaRPr>
            </a:p>
          </p:txBody>
        </p:sp>
        <p:sp>
          <p:nvSpPr>
            <p:cNvPr id="75" name="Line 96">
              <a:extLst>
                <a:ext uri="{FF2B5EF4-FFF2-40B4-BE49-F238E27FC236}">
                  <a16:creationId xmlns:a16="http://schemas.microsoft.com/office/drawing/2014/main" id="{90706639-2086-9CB3-78E1-5ACFC54FE2EF}"/>
                </a:ext>
              </a:extLst>
            </p:cNvPr>
            <p:cNvSpPr>
              <a:spLocks noChangeShapeType="1"/>
            </p:cNvSpPr>
            <p:nvPr/>
          </p:nvSpPr>
          <p:spPr bwMode="auto">
            <a:xfrm>
              <a:off x="4360" y="1384"/>
              <a:ext cx="0" cy="14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sp>
          <p:nvSpPr>
            <p:cNvPr id="76" name="Line 97">
              <a:extLst>
                <a:ext uri="{FF2B5EF4-FFF2-40B4-BE49-F238E27FC236}">
                  <a16:creationId xmlns:a16="http://schemas.microsoft.com/office/drawing/2014/main" id="{0A0C29B7-A424-0384-801E-6177BEEBD1E2}"/>
                </a:ext>
              </a:extLst>
            </p:cNvPr>
            <p:cNvSpPr>
              <a:spLocks noChangeShapeType="1"/>
            </p:cNvSpPr>
            <p:nvPr/>
          </p:nvSpPr>
          <p:spPr bwMode="auto">
            <a:xfrm>
              <a:off x="4288" y="1456"/>
              <a:ext cx="144"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grpSp>
      <p:grpSp>
        <p:nvGrpSpPr>
          <p:cNvPr id="77" name="Group 98">
            <a:extLst>
              <a:ext uri="{FF2B5EF4-FFF2-40B4-BE49-F238E27FC236}">
                <a16:creationId xmlns:a16="http://schemas.microsoft.com/office/drawing/2014/main" id="{31D896FF-75A1-7635-603F-2D273CB4C9A2}"/>
              </a:ext>
            </a:extLst>
          </p:cNvPr>
          <p:cNvGrpSpPr>
            <a:grpSpLocks/>
          </p:cNvGrpSpPr>
          <p:nvPr/>
        </p:nvGrpSpPr>
        <p:grpSpPr bwMode="auto">
          <a:xfrm>
            <a:off x="4906021" y="1639603"/>
            <a:ext cx="285750" cy="285750"/>
            <a:chOff x="4237" y="1340"/>
            <a:chExt cx="240" cy="240"/>
          </a:xfrm>
        </p:grpSpPr>
        <p:sp>
          <p:nvSpPr>
            <p:cNvPr id="78" name="Oval 99">
              <a:extLst>
                <a:ext uri="{FF2B5EF4-FFF2-40B4-BE49-F238E27FC236}">
                  <a16:creationId xmlns:a16="http://schemas.microsoft.com/office/drawing/2014/main" id="{95EFA545-B000-43F8-23D9-0260D7BBC176}"/>
                </a:ext>
              </a:extLst>
            </p:cNvPr>
            <p:cNvSpPr>
              <a:spLocks noChangeArrowheads="1"/>
            </p:cNvSpPr>
            <p:nvPr/>
          </p:nvSpPr>
          <p:spPr bwMode="auto">
            <a:xfrm>
              <a:off x="4237" y="1340"/>
              <a:ext cx="240" cy="240"/>
            </a:xfrm>
            <a:prstGeom prst="ellipse">
              <a:avLst/>
            </a:prstGeom>
            <a:gradFill rotWithShape="1">
              <a:gsLst>
                <a:gs pos="0">
                  <a:schemeClr val="accent2"/>
                </a:gs>
                <a:gs pos="100000">
                  <a:srgbClr val="3399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85800"/>
              <a:endParaRPr lang="en-US" sz="1350">
                <a:solidFill>
                  <a:prstClr val="black"/>
                </a:solidFill>
                <a:latin typeface="Times New Roman"/>
              </a:endParaRPr>
            </a:p>
          </p:txBody>
        </p:sp>
        <p:sp>
          <p:nvSpPr>
            <p:cNvPr id="79" name="Line 100">
              <a:extLst>
                <a:ext uri="{FF2B5EF4-FFF2-40B4-BE49-F238E27FC236}">
                  <a16:creationId xmlns:a16="http://schemas.microsoft.com/office/drawing/2014/main" id="{E5B33CD8-C94D-09C5-5A44-EA894220BF51}"/>
                </a:ext>
              </a:extLst>
            </p:cNvPr>
            <p:cNvSpPr>
              <a:spLocks noChangeShapeType="1"/>
            </p:cNvSpPr>
            <p:nvPr/>
          </p:nvSpPr>
          <p:spPr bwMode="auto">
            <a:xfrm>
              <a:off x="4360" y="1384"/>
              <a:ext cx="0" cy="14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sp>
          <p:nvSpPr>
            <p:cNvPr id="80" name="Line 101">
              <a:extLst>
                <a:ext uri="{FF2B5EF4-FFF2-40B4-BE49-F238E27FC236}">
                  <a16:creationId xmlns:a16="http://schemas.microsoft.com/office/drawing/2014/main" id="{920CC6A4-1B00-D147-6B45-0576EFBD27FF}"/>
                </a:ext>
              </a:extLst>
            </p:cNvPr>
            <p:cNvSpPr>
              <a:spLocks noChangeShapeType="1"/>
            </p:cNvSpPr>
            <p:nvPr/>
          </p:nvSpPr>
          <p:spPr bwMode="auto">
            <a:xfrm>
              <a:off x="4288" y="1456"/>
              <a:ext cx="144"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grpSp>
      <p:grpSp>
        <p:nvGrpSpPr>
          <p:cNvPr id="81" name="Group 102">
            <a:extLst>
              <a:ext uri="{FF2B5EF4-FFF2-40B4-BE49-F238E27FC236}">
                <a16:creationId xmlns:a16="http://schemas.microsoft.com/office/drawing/2014/main" id="{B11BE62F-0F23-7127-24E0-C43D9C1D64DD}"/>
              </a:ext>
            </a:extLst>
          </p:cNvPr>
          <p:cNvGrpSpPr>
            <a:grpSpLocks/>
          </p:cNvGrpSpPr>
          <p:nvPr/>
        </p:nvGrpSpPr>
        <p:grpSpPr bwMode="auto">
          <a:xfrm>
            <a:off x="4906021" y="4325653"/>
            <a:ext cx="285750" cy="285750"/>
            <a:chOff x="4237" y="1340"/>
            <a:chExt cx="240" cy="240"/>
          </a:xfrm>
        </p:grpSpPr>
        <p:sp>
          <p:nvSpPr>
            <p:cNvPr id="82" name="Oval 103">
              <a:extLst>
                <a:ext uri="{FF2B5EF4-FFF2-40B4-BE49-F238E27FC236}">
                  <a16:creationId xmlns:a16="http://schemas.microsoft.com/office/drawing/2014/main" id="{869A922E-148D-B3AE-CD67-F67949E0420C}"/>
                </a:ext>
              </a:extLst>
            </p:cNvPr>
            <p:cNvSpPr>
              <a:spLocks noChangeArrowheads="1"/>
            </p:cNvSpPr>
            <p:nvPr/>
          </p:nvSpPr>
          <p:spPr bwMode="auto">
            <a:xfrm>
              <a:off x="4237" y="1340"/>
              <a:ext cx="240" cy="240"/>
            </a:xfrm>
            <a:prstGeom prst="ellipse">
              <a:avLst/>
            </a:prstGeom>
            <a:gradFill rotWithShape="1">
              <a:gsLst>
                <a:gs pos="0">
                  <a:schemeClr val="accent2"/>
                </a:gs>
                <a:gs pos="100000">
                  <a:srgbClr val="3399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85800"/>
              <a:endParaRPr lang="en-US" sz="1350">
                <a:solidFill>
                  <a:prstClr val="black"/>
                </a:solidFill>
                <a:latin typeface="Times New Roman"/>
              </a:endParaRPr>
            </a:p>
          </p:txBody>
        </p:sp>
        <p:sp>
          <p:nvSpPr>
            <p:cNvPr id="83" name="Line 104">
              <a:extLst>
                <a:ext uri="{FF2B5EF4-FFF2-40B4-BE49-F238E27FC236}">
                  <a16:creationId xmlns:a16="http://schemas.microsoft.com/office/drawing/2014/main" id="{A6727F9F-D40E-B87E-6774-EE41343AE8A4}"/>
                </a:ext>
              </a:extLst>
            </p:cNvPr>
            <p:cNvSpPr>
              <a:spLocks noChangeShapeType="1"/>
            </p:cNvSpPr>
            <p:nvPr/>
          </p:nvSpPr>
          <p:spPr bwMode="auto">
            <a:xfrm>
              <a:off x="4360" y="1384"/>
              <a:ext cx="0" cy="14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sp>
          <p:nvSpPr>
            <p:cNvPr id="84" name="Line 105">
              <a:extLst>
                <a:ext uri="{FF2B5EF4-FFF2-40B4-BE49-F238E27FC236}">
                  <a16:creationId xmlns:a16="http://schemas.microsoft.com/office/drawing/2014/main" id="{58763F19-5B60-5125-A489-9E6C4CD25A09}"/>
                </a:ext>
              </a:extLst>
            </p:cNvPr>
            <p:cNvSpPr>
              <a:spLocks noChangeShapeType="1"/>
            </p:cNvSpPr>
            <p:nvPr/>
          </p:nvSpPr>
          <p:spPr bwMode="auto">
            <a:xfrm>
              <a:off x="4288" y="1456"/>
              <a:ext cx="144"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grpSp>
      <p:grpSp>
        <p:nvGrpSpPr>
          <p:cNvPr id="85" name="Group 106">
            <a:extLst>
              <a:ext uri="{FF2B5EF4-FFF2-40B4-BE49-F238E27FC236}">
                <a16:creationId xmlns:a16="http://schemas.microsoft.com/office/drawing/2014/main" id="{AFA16661-4105-8166-C6E8-05BC5ADCEBD0}"/>
              </a:ext>
            </a:extLst>
          </p:cNvPr>
          <p:cNvGrpSpPr>
            <a:grpSpLocks/>
          </p:cNvGrpSpPr>
          <p:nvPr/>
        </p:nvGrpSpPr>
        <p:grpSpPr bwMode="auto">
          <a:xfrm>
            <a:off x="7592071" y="4325653"/>
            <a:ext cx="285750" cy="285750"/>
            <a:chOff x="4237" y="1340"/>
            <a:chExt cx="240" cy="240"/>
          </a:xfrm>
        </p:grpSpPr>
        <p:sp>
          <p:nvSpPr>
            <p:cNvPr id="86" name="Oval 107">
              <a:extLst>
                <a:ext uri="{FF2B5EF4-FFF2-40B4-BE49-F238E27FC236}">
                  <a16:creationId xmlns:a16="http://schemas.microsoft.com/office/drawing/2014/main" id="{4D2DF2CF-BB6C-BACE-F75E-2B476DB7293C}"/>
                </a:ext>
              </a:extLst>
            </p:cNvPr>
            <p:cNvSpPr>
              <a:spLocks noChangeArrowheads="1"/>
            </p:cNvSpPr>
            <p:nvPr/>
          </p:nvSpPr>
          <p:spPr bwMode="auto">
            <a:xfrm>
              <a:off x="4237" y="1340"/>
              <a:ext cx="240" cy="240"/>
            </a:xfrm>
            <a:prstGeom prst="ellipse">
              <a:avLst/>
            </a:prstGeom>
            <a:gradFill rotWithShape="1">
              <a:gsLst>
                <a:gs pos="0">
                  <a:schemeClr val="accent2"/>
                </a:gs>
                <a:gs pos="100000">
                  <a:srgbClr val="3399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85800"/>
              <a:endParaRPr lang="en-US" sz="1350">
                <a:solidFill>
                  <a:prstClr val="black"/>
                </a:solidFill>
                <a:latin typeface="Times New Roman"/>
              </a:endParaRPr>
            </a:p>
          </p:txBody>
        </p:sp>
        <p:sp>
          <p:nvSpPr>
            <p:cNvPr id="87" name="Line 108">
              <a:extLst>
                <a:ext uri="{FF2B5EF4-FFF2-40B4-BE49-F238E27FC236}">
                  <a16:creationId xmlns:a16="http://schemas.microsoft.com/office/drawing/2014/main" id="{FC7B9FC6-DC20-E005-E02C-0A5EFA62E0AF}"/>
                </a:ext>
              </a:extLst>
            </p:cNvPr>
            <p:cNvSpPr>
              <a:spLocks noChangeShapeType="1"/>
            </p:cNvSpPr>
            <p:nvPr/>
          </p:nvSpPr>
          <p:spPr bwMode="auto">
            <a:xfrm>
              <a:off x="4360" y="1384"/>
              <a:ext cx="0" cy="14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sp>
          <p:nvSpPr>
            <p:cNvPr id="88" name="Line 109">
              <a:extLst>
                <a:ext uri="{FF2B5EF4-FFF2-40B4-BE49-F238E27FC236}">
                  <a16:creationId xmlns:a16="http://schemas.microsoft.com/office/drawing/2014/main" id="{1F016EA6-2E97-54BF-92D8-CDFE95224443}"/>
                </a:ext>
              </a:extLst>
            </p:cNvPr>
            <p:cNvSpPr>
              <a:spLocks noChangeShapeType="1"/>
            </p:cNvSpPr>
            <p:nvPr/>
          </p:nvSpPr>
          <p:spPr bwMode="auto">
            <a:xfrm>
              <a:off x="4288" y="1456"/>
              <a:ext cx="144"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grpSp>
      <p:grpSp>
        <p:nvGrpSpPr>
          <p:cNvPr id="89" name="Group 110">
            <a:extLst>
              <a:ext uri="{FF2B5EF4-FFF2-40B4-BE49-F238E27FC236}">
                <a16:creationId xmlns:a16="http://schemas.microsoft.com/office/drawing/2014/main" id="{5A24358B-E2E6-0B25-6A62-25438A32119F}"/>
              </a:ext>
            </a:extLst>
          </p:cNvPr>
          <p:cNvGrpSpPr>
            <a:grpSpLocks/>
          </p:cNvGrpSpPr>
          <p:nvPr/>
        </p:nvGrpSpPr>
        <p:grpSpPr bwMode="auto">
          <a:xfrm>
            <a:off x="8573146" y="3839878"/>
            <a:ext cx="285750" cy="285750"/>
            <a:chOff x="4237" y="1340"/>
            <a:chExt cx="240" cy="240"/>
          </a:xfrm>
        </p:grpSpPr>
        <p:sp>
          <p:nvSpPr>
            <p:cNvPr id="90" name="Oval 111">
              <a:extLst>
                <a:ext uri="{FF2B5EF4-FFF2-40B4-BE49-F238E27FC236}">
                  <a16:creationId xmlns:a16="http://schemas.microsoft.com/office/drawing/2014/main" id="{FCAA1FD5-5992-4222-ACE2-664E7AE55A97}"/>
                </a:ext>
              </a:extLst>
            </p:cNvPr>
            <p:cNvSpPr>
              <a:spLocks noChangeArrowheads="1"/>
            </p:cNvSpPr>
            <p:nvPr/>
          </p:nvSpPr>
          <p:spPr bwMode="auto">
            <a:xfrm>
              <a:off x="4237" y="1340"/>
              <a:ext cx="240" cy="240"/>
            </a:xfrm>
            <a:prstGeom prst="ellipse">
              <a:avLst/>
            </a:prstGeom>
            <a:gradFill rotWithShape="1">
              <a:gsLst>
                <a:gs pos="0">
                  <a:schemeClr val="accent2"/>
                </a:gs>
                <a:gs pos="100000">
                  <a:srgbClr val="3399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85800"/>
              <a:endParaRPr lang="en-US" sz="1350">
                <a:solidFill>
                  <a:prstClr val="black"/>
                </a:solidFill>
                <a:latin typeface="Times New Roman"/>
              </a:endParaRPr>
            </a:p>
          </p:txBody>
        </p:sp>
        <p:sp>
          <p:nvSpPr>
            <p:cNvPr id="91" name="Line 112">
              <a:extLst>
                <a:ext uri="{FF2B5EF4-FFF2-40B4-BE49-F238E27FC236}">
                  <a16:creationId xmlns:a16="http://schemas.microsoft.com/office/drawing/2014/main" id="{3EF0CC91-B3C5-F17D-17BC-72662438DE30}"/>
                </a:ext>
              </a:extLst>
            </p:cNvPr>
            <p:cNvSpPr>
              <a:spLocks noChangeShapeType="1"/>
            </p:cNvSpPr>
            <p:nvPr/>
          </p:nvSpPr>
          <p:spPr bwMode="auto">
            <a:xfrm>
              <a:off x="4360" y="1384"/>
              <a:ext cx="0" cy="14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sp>
          <p:nvSpPr>
            <p:cNvPr id="92" name="Line 113">
              <a:extLst>
                <a:ext uri="{FF2B5EF4-FFF2-40B4-BE49-F238E27FC236}">
                  <a16:creationId xmlns:a16="http://schemas.microsoft.com/office/drawing/2014/main" id="{8C8E823A-CD85-BEDC-AB62-0832BB3A2FE7}"/>
                </a:ext>
              </a:extLst>
            </p:cNvPr>
            <p:cNvSpPr>
              <a:spLocks noChangeShapeType="1"/>
            </p:cNvSpPr>
            <p:nvPr/>
          </p:nvSpPr>
          <p:spPr bwMode="auto">
            <a:xfrm>
              <a:off x="4288" y="1456"/>
              <a:ext cx="144"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grpSp>
      <p:grpSp>
        <p:nvGrpSpPr>
          <p:cNvPr id="93" name="Group 114">
            <a:extLst>
              <a:ext uri="{FF2B5EF4-FFF2-40B4-BE49-F238E27FC236}">
                <a16:creationId xmlns:a16="http://schemas.microsoft.com/office/drawing/2014/main" id="{5D51FD3E-803A-7958-3465-427D8F47ABD4}"/>
              </a:ext>
            </a:extLst>
          </p:cNvPr>
          <p:cNvGrpSpPr>
            <a:grpSpLocks/>
          </p:cNvGrpSpPr>
          <p:nvPr/>
        </p:nvGrpSpPr>
        <p:grpSpPr bwMode="auto">
          <a:xfrm>
            <a:off x="8068321" y="2754028"/>
            <a:ext cx="285750" cy="285750"/>
            <a:chOff x="4237" y="1340"/>
            <a:chExt cx="240" cy="240"/>
          </a:xfrm>
        </p:grpSpPr>
        <p:sp>
          <p:nvSpPr>
            <p:cNvPr id="94" name="Oval 115">
              <a:extLst>
                <a:ext uri="{FF2B5EF4-FFF2-40B4-BE49-F238E27FC236}">
                  <a16:creationId xmlns:a16="http://schemas.microsoft.com/office/drawing/2014/main" id="{413A12CB-22C0-393F-56FB-D674469903E9}"/>
                </a:ext>
              </a:extLst>
            </p:cNvPr>
            <p:cNvSpPr>
              <a:spLocks noChangeArrowheads="1"/>
            </p:cNvSpPr>
            <p:nvPr/>
          </p:nvSpPr>
          <p:spPr bwMode="auto">
            <a:xfrm>
              <a:off x="4237" y="1340"/>
              <a:ext cx="240" cy="240"/>
            </a:xfrm>
            <a:prstGeom prst="ellipse">
              <a:avLst/>
            </a:prstGeom>
            <a:gradFill rotWithShape="1">
              <a:gsLst>
                <a:gs pos="0">
                  <a:schemeClr val="accent2"/>
                </a:gs>
                <a:gs pos="100000">
                  <a:srgbClr val="3399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85800"/>
              <a:endParaRPr lang="en-US" sz="1350">
                <a:solidFill>
                  <a:prstClr val="black"/>
                </a:solidFill>
                <a:latin typeface="Times New Roman"/>
              </a:endParaRPr>
            </a:p>
          </p:txBody>
        </p:sp>
        <p:sp>
          <p:nvSpPr>
            <p:cNvPr id="95" name="Line 116">
              <a:extLst>
                <a:ext uri="{FF2B5EF4-FFF2-40B4-BE49-F238E27FC236}">
                  <a16:creationId xmlns:a16="http://schemas.microsoft.com/office/drawing/2014/main" id="{23F3A726-D76D-7F83-9155-821C91F43801}"/>
                </a:ext>
              </a:extLst>
            </p:cNvPr>
            <p:cNvSpPr>
              <a:spLocks noChangeShapeType="1"/>
            </p:cNvSpPr>
            <p:nvPr/>
          </p:nvSpPr>
          <p:spPr bwMode="auto">
            <a:xfrm>
              <a:off x="4360" y="1384"/>
              <a:ext cx="0" cy="14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sp>
          <p:nvSpPr>
            <p:cNvPr id="96" name="Line 117">
              <a:extLst>
                <a:ext uri="{FF2B5EF4-FFF2-40B4-BE49-F238E27FC236}">
                  <a16:creationId xmlns:a16="http://schemas.microsoft.com/office/drawing/2014/main" id="{2D6CABD0-1BC7-4073-57B4-54FF95B7002C}"/>
                </a:ext>
              </a:extLst>
            </p:cNvPr>
            <p:cNvSpPr>
              <a:spLocks noChangeShapeType="1"/>
            </p:cNvSpPr>
            <p:nvPr/>
          </p:nvSpPr>
          <p:spPr bwMode="auto">
            <a:xfrm>
              <a:off x="4288" y="1456"/>
              <a:ext cx="144"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grpSp>
      <p:grpSp>
        <p:nvGrpSpPr>
          <p:cNvPr id="97" name="Group 118">
            <a:extLst>
              <a:ext uri="{FF2B5EF4-FFF2-40B4-BE49-F238E27FC236}">
                <a16:creationId xmlns:a16="http://schemas.microsoft.com/office/drawing/2014/main" id="{B6169F94-369B-A310-1DA8-7F1B862E5925}"/>
              </a:ext>
            </a:extLst>
          </p:cNvPr>
          <p:cNvGrpSpPr>
            <a:grpSpLocks/>
          </p:cNvGrpSpPr>
          <p:nvPr/>
        </p:nvGrpSpPr>
        <p:grpSpPr bwMode="auto">
          <a:xfrm>
            <a:off x="6268096" y="2992153"/>
            <a:ext cx="285750" cy="285750"/>
            <a:chOff x="4237" y="1340"/>
            <a:chExt cx="240" cy="240"/>
          </a:xfrm>
        </p:grpSpPr>
        <p:sp>
          <p:nvSpPr>
            <p:cNvPr id="98" name="Oval 119">
              <a:extLst>
                <a:ext uri="{FF2B5EF4-FFF2-40B4-BE49-F238E27FC236}">
                  <a16:creationId xmlns:a16="http://schemas.microsoft.com/office/drawing/2014/main" id="{AB3A21B8-FFD5-5A20-7C1A-E30ED3AE815C}"/>
                </a:ext>
              </a:extLst>
            </p:cNvPr>
            <p:cNvSpPr>
              <a:spLocks noChangeArrowheads="1"/>
            </p:cNvSpPr>
            <p:nvPr/>
          </p:nvSpPr>
          <p:spPr bwMode="auto">
            <a:xfrm>
              <a:off x="4237" y="1340"/>
              <a:ext cx="240" cy="240"/>
            </a:xfrm>
            <a:prstGeom prst="ellipse">
              <a:avLst/>
            </a:prstGeom>
            <a:gradFill rotWithShape="1">
              <a:gsLst>
                <a:gs pos="0">
                  <a:schemeClr val="accent2"/>
                </a:gs>
                <a:gs pos="100000">
                  <a:srgbClr val="3399FF"/>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defTabSz="685800"/>
              <a:endParaRPr lang="en-US" sz="1350">
                <a:solidFill>
                  <a:prstClr val="black"/>
                </a:solidFill>
                <a:latin typeface="Times New Roman"/>
              </a:endParaRPr>
            </a:p>
          </p:txBody>
        </p:sp>
        <p:sp>
          <p:nvSpPr>
            <p:cNvPr id="99" name="Line 120">
              <a:extLst>
                <a:ext uri="{FF2B5EF4-FFF2-40B4-BE49-F238E27FC236}">
                  <a16:creationId xmlns:a16="http://schemas.microsoft.com/office/drawing/2014/main" id="{90ED395E-7EED-2D57-1F5F-756279D06257}"/>
                </a:ext>
              </a:extLst>
            </p:cNvPr>
            <p:cNvSpPr>
              <a:spLocks noChangeShapeType="1"/>
            </p:cNvSpPr>
            <p:nvPr/>
          </p:nvSpPr>
          <p:spPr bwMode="auto">
            <a:xfrm>
              <a:off x="4360" y="1384"/>
              <a:ext cx="0" cy="144"/>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sp>
          <p:nvSpPr>
            <p:cNvPr id="100" name="Line 121">
              <a:extLst>
                <a:ext uri="{FF2B5EF4-FFF2-40B4-BE49-F238E27FC236}">
                  <a16:creationId xmlns:a16="http://schemas.microsoft.com/office/drawing/2014/main" id="{C29D42AC-8F9C-4906-5FF8-4BBCB1E2D95C}"/>
                </a:ext>
              </a:extLst>
            </p:cNvPr>
            <p:cNvSpPr>
              <a:spLocks noChangeShapeType="1"/>
            </p:cNvSpPr>
            <p:nvPr/>
          </p:nvSpPr>
          <p:spPr bwMode="auto">
            <a:xfrm>
              <a:off x="4288" y="1456"/>
              <a:ext cx="144" cy="0"/>
            </a:xfrm>
            <a:prstGeom prst="line">
              <a:avLst/>
            </a:prstGeom>
            <a:noFill/>
            <a:ln w="38100">
              <a:solidFill>
                <a:srgbClr val="FFFF00"/>
              </a:solidFill>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grpSp>
      <p:grpSp>
        <p:nvGrpSpPr>
          <p:cNvPr id="101" name="Group 122">
            <a:extLst>
              <a:ext uri="{FF2B5EF4-FFF2-40B4-BE49-F238E27FC236}">
                <a16:creationId xmlns:a16="http://schemas.microsoft.com/office/drawing/2014/main" id="{A4F294D6-BF33-6CDD-D6E8-743D12BE8F25}"/>
              </a:ext>
            </a:extLst>
          </p:cNvPr>
          <p:cNvGrpSpPr>
            <a:grpSpLocks/>
          </p:cNvGrpSpPr>
          <p:nvPr/>
        </p:nvGrpSpPr>
        <p:grpSpPr bwMode="auto">
          <a:xfrm>
            <a:off x="7477771" y="1925353"/>
            <a:ext cx="171450" cy="171450"/>
            <a:chOff x="1728" y="2448"/>
            <a:chExt cx="144" cy="144"/>
          </a:xfrm>
        </p:grpSpPr>
        <p:sp>
          <p:nvSpPr>
            <p:cNvPr id="102" name="Oval 123">
              <a:extLst>
                <a:ext uri="{FF2B5EF4-FFF2-40B4-BE49-F238E27FC236}">
                  <a16:creationId xmlns:a16="http://schemas.microsoft.com/office/drawing/2014/main" id="{67CEAF83-0F00-6EF2-EEC0-9E88C495CD89}"/>
                </a:ext>
              </a:extLst>
            </p:cNvPr>
            <p:cNvSpPr>
              <a:spLocks noChangeArrowheads="1"/>
            </p:cNvSpPr>
            <p:nvPr/>
          </p:nvSpPr>
          <p:spPr bwMode="auto">
            <a:xfrm>
              <a:off x="1728" y="2448"/>
              <a:ext cx="144" cy="144"/>
            </a:xfrm>
            <a:prstGeom prst="ellipse">
              <a:avLst/>
            </a:prstGeom>
            <a:gradFill rotWithShape="1">
              <a:gsLst>
                <a:gs pos="0">
                  <a:srgbClr val="760000"/>
                </a:gs>
                <a:gs pos="100000">
                  <a:srgbClr val="FF00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85800"/>
              <a:endParaRPr lang="en-US" sz="2400">
                <a:solidFill>
                  <a:srgbClr val="FFFF00"/>
                </a:solidFill>
                <a:latin typeface="Times New Roman"/>
                <a:cs typeface="Arial" charset="0"/>
              </a:endParaRPr>
            </a:p>
          </p:txBody>
        </p:sp>
        <p:sp>
          <p:nvSpPr>
            <p:cNvPr id="103" name="Line 124">
              <a:extLst>
                <a:ext uri="{FF2B5EF4-FFF2-40B4-BE49-F238E27FC236}">
                  <a16:creationId xmlns:a16="http://schemas.microsoft.com/office/drawing/2014/main" id="{09E1FEDD-4AFE-7662-8C6D-BA5B825669A0}"/>
                </a:ext>
              </a:extLst>
            </p:cNvPr>
            <p:cNvSpPr>
              <a:spLocks noChangeShapeType="1"/>
            </p:cNvSpPr>
            <p:nvPr/>
          </p:nvSpPr>
          <p:spPr bwMode="auto">
            <a:xfrm>
              <a:off x="1752" y="2520"/>
              <a:ext cx="96"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grpSp>
      <p:grpSp>
        <p:nvGrpSpPr>
          <p:cNvPr id="104" name="Group 125">
            <a:extLst>
              <a:ext uri="{FF2B5EF4-FFF2-40B4-BE49-F238E27FC236}">
                <a16:creationId xmlns:a16="http://schemas.microsoft.com/office/drawing/2014/main" id="{45A5826D-A461-0860-989A-6BD4EEFE4249}"/>
              </a:ext>
            </a:extLst>
          </p:cNvPr>
          <p:cNvGrpSpPr>
            <a:grpSpLocks/>
          </p:cNvGrpSpPr>
          <p:nvPr/>
        </p:nvGrpSpPr>
        <p:grpSpPr bwMode="auto">
          <a:xfrm>
            <a:off x="6734821" y="1696753"/>
            <a:ext cx="171450" cy="171450"/>
            <a:chOff x="1728" y="2448"/>
            <a:chExt cx="144" cy="144"/>
          </a:xfrm>
        </p:grpSpPr>
        <p:sp>
          <p:nvSpPr>
            <p:cNvPr id="105" name="Oval 126">
              <a:extLst>
                <a:ext uri="{FF2B5EF4-FFF2-40B4-BE49-F238E27FC236}">
                  <a16:creationId xmlns:a16="http://schemas.microsoft.com/office/drawing/2014/main" id="{43A474DA-A576-E67E-3F36-3877D237D739}"/>
                </a:ext>
              </a:extLst>
            </p:cNvPr>
            <p:cNvSpPr>
              <a:spLocks noChangeArrowheads="1"/>
            </p:cNvSpPr>
            <p:nvPr/>
          </p:nvSpPr>
          <p:spPr bwMode="auto">
            <a:xfrm>
              <a:off x="1728" y="2448"/>
              <a:ext cx="144" cy="144"/>
            </a:xfrm>
            <a:prstGeom prst="ellipse">
              <a:avLst/>
            </a:prstGeom>
            <a:gradFill rotWithShape="1">
              <a:gsLst>
                <a:gs pos="0">
                  <a:srgbClr val="760000"/>
                </a:gs>
                <a:gs pos="100000">
                  <a:srgbClr val="FF00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85800"/>
              <a:endParaRPr lang="en-US" sz="2400">
                <a:solidFill>
                  <a:srgbClr val="FFFF00"/>
                </a:solidFill>
                <a:latin typeface="Times New Roman"/>
                <a:cs typeface="Arial" charset="0"/>
              </a:endParaRPr>
            </a:p>
          </p:txBody>
        </p:sp>
        <p:sp>
          <p:nvSpPr>
            <p:cNvPr id="106" name="Line 127">
              <a:extLst>
                <a:ext uri="{FF2B5EF4-FFF2-40B4-BE49-F238E27FC236}">
                  <a16:creationId xmlns:a16="http://schemas.microsoft.com/office/drawing/2014/main" id="{49249FD9-956C-54D8-58BF-E15357FBE2C1}"/>
                </a:ext>
              </a:extLst>
            </p:cNvPr>
            <p:cNvSpPr>
              <a:spLocks noChangeShapeType="1"/>
            </p:cNvSpPr>
            <p:nvPr/>
          </p:nvSpPr>
          <p:spPr bwMode="auto">
            <a:xfrm>
              <a:off x="1752" y="2520"/>
              <a:ext cx="96"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grpSp>
      <p:grpSp>
        <p:nvGrpSpPr>
          <p:cNvPr id="107" name="Group 128">
            <a:extLst>
              <a:ext uri="{FF2B5EF4-FFF2-40B4-BE49-F238E27FC236}">
                <a16:creationId xmlns:a16="http://schemas.microsoft.com/office/drawing/2014/main" id="{AAA9AEC2-42B3-6C3B-1796-E86E64DFC09D}"/>
              </a:ext>
            </a:extLst>
          </p:cNvPr>
          <p:cNvGrpSpPr>
            <a:grpSpLocks/>
          </p:cNvGrpSpPr>
          <p:nvPr/>
        </p:nvGrpSpPr>
        <p:grpSpPr bwMode="auto">
          <a:xfrm>
            <a:off x="7077721" y="2382553"/>
            <a:ext cx="171450" cy="171450"/>
            <a:chOff x="1728" y="2448"/>
            <a:chExt cx="144" cy="144"/>
          </a:xfrm>
        </p:grpSpPr>
        <p:sp>
          <p:nvSpPr>
            <p:cNvPr id="108" name="Oval 129">
              <a:extLst>
                <a:ext uri="{FF2B5EF4-FFF2-40B4-BE49-F238E27FC236}">
                  <a16:creationId xmlns:a16="http://schemas.microsoft.com/office/drawing/2014/main" id="{52728B7C-40B6-6228-1C6E-998E62E805DC}"/>
                </a:ext>
              </a:extLst>
            </p:cNvPr>
            <p:cNvSpPr>
              <a:spLocks noChangeArrowheads="1"/>
            </p:cNvSpPr>
            <p:nvPr/>
          </p:nvSpPr>
          <p:spPr bwMode="auto">
            <a:xfrm>
              <a:off x="1728" y="2448"/>
              <a:ext cx="144" cy="144"/>
            </a:xfrm>
            <a:prstGeom prst="ellipse">
              <a:avLst/>
            </a:prstGeom>
            <a:gradFill rotWithShape="1">
              <a:gsLst>
                <a:gs pos="0">
                  <a:srgbClr val="760000"/>
                </a:gs>
                <a:gs pos="100000">
                  <a:srgbClr val="FF00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85800"/>
              <a:endParaRPr lang="en-US" sz="2400">
                <a:solidFill>
                  <a:srgbClr val="FFFF00"/>
                </a:solidFill>
                <a:latin typeface="Times New Roman"/>
                <a:cs typeface="Arial" charset="0"/>
              </a:endParaRPr>
            </a:p>
          </p:txBody>
        </p:sp>
        <p:sp>
          <p:nvSpPr>
            <p:cNvPr id="109" name="Line 130">
              <a:extLst>
                <a:ext uri="{FF2B5EF4-FFF2-40B4-BE49-F238E27FC236}">
                  <a16:creationId xmlns:a16="http://schemas.microsoft.com/office/drawing/2014/main" id="{AAE6539B-D4E3-21E7-34F0-0938554F9445}"/>
                </a:ext>
              </a:extLst>
            </p:cNvPr>
            <p:cNvSpPr>
              <a:spLocks noChangeShapeType="1"/>
            </p:cNvSpPr>
            <p:nvPr/>
          </p:nvSpPr>
          <p:spPr bwMode="auto">
            <a:xfrm>
              <a:off x="1752" y="2520"/>
              <a:ext cx="96"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grpSp>
      <p:grpSp>
        <p:nvGrpSpPr>
          <p:cNvPr id="110" name="Group 131">
            <a:extLst>
              <a:ext uri="{FF2B5EF4-FFF2-40B4-BE49-F238E27FC236}">
                <a16:creationId xmlns:a16="http://schemas.microsoft.com/office/drawing/2014/main" id="{6318F0F7-2129-0D8D-2054-201B96A619B2}"/>
              </a:ext>
            </a:extLst>
          </p:cNvPr>
          <p:cNvGrpSpPr>
            <a:grpSpLocks/>
          </p:cNvGrpSpPr>
          <p:nvPr/>
        </p:nvGrpSpPr>
        <p:grpSpPr bwMode="auto">
          <a:xfrm>
            <a:off x="6791971" y="3811303"/>
            <a:ext cx="171450" cy="171450"/>
            <a:chOff x="1728" y="2448"/>
            <a:chExt cx="144" cy="144"/>
          </a:xfrm>
        </p:grpSpPr>
        <p:sp>
          <p:nvSpPr>
            <p:cNvPr id="111" name="Oval 132">
              <a:extLst>
                <a:ext uri="{FF2B5EF4-FFF2-40B4-BE49-F238E27FC236}">
                  <a16:creationId xmlns:a16="http://schemas.microsoft.com/office/drawing/2014/main" id="{E2F6C120-EB45-CE97-29FB-C875CB155B1C}"/>
                </a:ext>
              </a:extLst>
            </p:cNvPr>
            <p:cNvSpPr>
              <a:spLocks noChangeArrowheads="1"/>
            </p:cNvSpPr>
            <p:nvPr/>
          </p:nvSpPr>
          <p:spPr bwMode="auto">
            <a:xfrm>
              <a:off x="1728" y="2448"/>
              <a:ext cx="144" cy="144"/>
            </a:xfrm>
            <a:prstGeom prst="ellipse">
              <a:avLst/>
            </a:prstGeom>
            <a:gradFill rotWithShape="1">
              <a:gsLst>
                <a:gs pos="0">
                  <a:srgbClr val="760000"/>
                </a:gs>
                <a:gs pos="100000">
                  <a:srgbClr val="FF00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85800"/>
              <a:endParaRPr lang="en-US" sz="2400">
                <a:solidFill>
                  <a:srgbClr val="FFFF00"/>
                </a:solidFill>
                <a:latin typeface="Times New Roman"/>
                <a:cs typeface="Arial" charset="0"/>
              </a:endParaRPr>
            </a:p>
          </p:txBody>
        </p:sp>
        <p:sp>
          <p:nvSpPr>
            <p:cNvPr id="112" name="Line 133">
              <a:extLst>
                <a:ext uri="{FF2B5EF4-FFF2-40B4-BE49-F238E27FC236}">
                  <a16:creationId xmlns:a16="http://schemas.microsoft.com/office/drawing/2014/main" id="{6C69787B-822C-4DAF-E132-409CEF2FA3DE}"/>
                </a:ext>
              </a:extLst>
            </p:cNvPr>
            <p:cNvSpPr>
              <a:spLocks noChangeShapeType="1"/>
            </p:cNvSpPr>
            <p:nvPr/>
          </p:nvSpPr>
          <p:spPr bwMode="auto">
            <a:xfrm>
              <a:off x="1752" y="2520"/>
              <a:ext cx="96"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grpSp>
      <p:grpSp>
        <p:nvGrpSpPr>
          <p:cNvPr id="113" name="Group 134">
            <a:extLst>
              <a:ext uri="{FF2B5EF4-FFF2-40B4-BE49-F238E27FC236}">
                <a16:creationId xmlns:a16="http://schemas.microsoft.com/office/drawing/2014/main" id="{EC6028A0-FF07-817F-2DA6-3165D625E680}"/>
              </a:ext>
            </a:extLst>
          </p:cNvPr>
          <p:cNvGrpSpPr>
            <a:grpSpLocks/>
          </p:cNvGrpSpPr>
          <p:nvPr/>
        </p:nvGrpSpPr>
        <p:grpSpPr bwMode="auto">
          <a:xfrm>
            <a:off x="6277621" y="2782603"/>
            <a:ext cx="171450" cy="171450"/>
            <a:chOff x="1728" y="2448"/>
            <a:chExt cx="144" cy="144"/>
          </a:xfrm>
        </p:grpSpPr>
        <p:sp>
          <p:nvSpPr>
            <p:cNvPr id="114" name="Oval 135">
              <a:extLst>
                <a:ext uri="{FF2B5EF4-FFF2-40B4-BE49-F238E27FC236}">
                  <a16:creationId xmlns:a16="http://schemas.microsoft.com/office/drawing/2014/main" id="{AE0E1BEF-8231-40CB-BBB0-68F5983119A9}"/>
                </a:ext>
              </a:extLst>
            </p:cNvPr>
            <p:cNvSpPr>
              <a:spLocks noChangeArrowheads="1"/>
            </p:cNvSpPr>
            <p:nvPr/>
          </p:nvSpPr>
          <p:spPr bwMode="auto">
            <a:xfrm>
              <a:off x="1728" y="2448"/>
              <a:ext cx="144" cy="144"/>
            </a:xfrm>
            <a:prstGeom prst="ellipse">
              <a:avLst/>
            </a:prstGeom>
            <a:gradFill rotWithShape="1">
              <a:gsLst>
                <a:gs pos="0">
                  <a:srgbClr val="760000"/>
                </a:gs>
                <a:gs pos="100000">
                  <a:srgbClr val="FF00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85800"/>
              <a:endParaRPr lang="en-US" sz="2400">
                <a:solidFill>
                  <a:srgbClr val="FFFF00"/>
                </a:solidFill>
                <a:latin typeface="Times New Roman"/>
                <a:cs typeface="Arial" charset="0"/>
              </a:endParaRPr>
            </a:p>
          </p:txBody>
        </p:sp>
        <p:sp>
          <p:nvSpPr>
            <p:cNvPr id="115" name="Line 136">
              <a:extLst>
                <a:ext uri="{FF2B5EF4-FFF2-40B4-BE49-F238E27FC236}">
                  <a16:creationId xmlns:a16="http://schemas.microsoft.com/office/drawing/2014/main" id="{7E93D2FA-02E3-2AC8-92A7-D35330E58011}"/>
                </a:ext>
              </a:extLst>
            </p:cNvPr>
            <p:cNvSpPr>
              <a:spLocks noChangeShapeType="1"/>
            </p:cNvSpPr>
            <p:nvPr/>
          </p:nvSpPr>
          <p:spPr bwMode="auto">
            <a:xfrm>
              <a:off x="1752" y="2520"/>
              <a:ext cx="96"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grpSp>
      <p:grpSp>
        <p:nvGrpSpPr>
          <p:cNvPr id="116" name="Group 137">
            <a:extLst>
              <a:ext uri="{FF2B5EF4-FFF2-40B4-BE49-F238E27FC236}">
                <a16:creationId xmlns:a16="http://schemas.microsoft.com/office/drawing/2014/main" id="{90462771-12A1-B6F6-97B1-1BECF99BF069}"/>
              </a:ext>
            </a:extLst>
          </p:cNvPr>
          <p:cNvGrpSpPr>
            <a:grpSpLocks/>
          </p:cNvGrpSpPr>
          <p:nvPr/>
        </p:nvGrpSpPr>
        <p:grpSpPr bwMode="auto">
          <a:xfrm>
            <a:off x="5591821" y="3068353"/>
            <a:ext cx="171450" cy="171450"/>
            <a:chOff x="1728" y="2448"/>
            <a:chExt cx="144" cy="144"/>
          </a:xfrm>
        </p:grpSpPr>
        <p:sp>
          <p:nvSpPr>
            <p:cNvPr id="117" name="Oval 138">
              <a:extLst>
                <a:ext uri="{FF2B5EF4-FFF2-40B4-BE49-F238E27FC236}">
                  <a16:creationId xmlns:a16="http://schemas.microsoft.com/office/drawing/2014/main" id="{248E496B-D73E-6AF3-9AD5-B9AD4EEA9B7A}"/>
                </a:ext>
              </a:extLst>
            </p:cNvPr>
            <p:cNvSpPr>
              <a:spLocks noChangeArrowheads="1"/>
            </p:cNvSpPr>
            <p:nvPr/>
          </p:nvSpPr>
          <p:spPr bwMode="auto">
            <a:xfrm>
              <a:off x="1728" y="2448"/>
              <a:ext cx="144" cy="144"/>
            </a:xfrm>
            <a:prstGeom prst="ellipse">
              <a:avLst/>
            </a:prstGeom>
            <a:gradFill rotWithShape="1">
              <a:gsLst>
                <a:gs pos="0">
                  <a:srgbClr val="760000"/>
                </a:gs>
                <a:gs pos="100000">
                  <a:srgbClr val="FF00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85800"/>
              <a:endParaRPr lang="en-US" sz="2400">
                <a:solidFill>
                  <a:srgbClr val="FFFF00"/>
                </a:solidFill>
                <a:latin typeface="Times New Roman"/>
                <a:cs typeface="Arial" charset="0"/>
              </a:endParaRPr>
            </a:p>
          </p:txBody>
        </p:sp>
        <p:sp>
          <p:nvSpPr>
            <p:cNvPr id="118" name="Line 139">
              <a:extLst>
                <a:ext uri="{FF2B5EF4-FFF2-40B4-BE49-F238E27FC236}">
                  <a16:creationId xmlns:a16="http://schemas.microsoft.com/office/drawing/2014/main" id="{3C5BA570-C75B-8105-E533-8C23E2D31048}"/>
                </a:ext>
              </a:extLst>
            </p:cNvPr>
            <p:cNvSpPr>
              <a:spLocks noChangeShapeType="1"/>
            </p:cNvSpPr>
            <p:nvPr/>
          </p:nvSpPr>
          <p:spPr bwMode="auto">
            <a:xfrm>
              <a:off x="1752" y="2520"/>
              <a:ext cx="96"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grpSp>
      <p:grpSp>
        <p:nvGrpSpPr>
          <p:cNvPr id="119" name="Group 140">
            <a:extLst>
              <a:ext uri="{FF2B5EF4-FFF2-40B4-BE49-F238E27FC236}">
                <a16:creationId xmlns:a16="http://schemas.microsoft.com/office/drawing/2014/main" id="{01C3C076-3645-6B46-6F46-76A7247A2BB9}"/>
              </a:ext>
            </a:extLst>
          </p:cNvPr>
          <p:cNvGrpSpPr>
            <a:grpSpLocks/>
          </p:cNvGrpSpPr>
          <p:nvPr/>
        </p:nvGrpSpPr>
        <p:grpSpPr bwMode="auto">
          <a:xfrm>
            <a:off x="5134621" y="4097053"/>
            <a:ext cx="171450" cy="171450"/>
            <a:chOff x="1728" y="2448"/>
            <a:chExt cx="144" cy="144"/>
          </a:xfrm>
        </p:grpSpPr>
        <p:sp>
          <p:nvSpPr>
            <p:cNvPr id="120" name="Oval 141">
              <a:extLst>
                <a:ext uri="{FF2B5EF4-FFF2-40B4-BE49-F238E27FC236}">
                  <a16:creationId xmlns:a16="http://schemas.microsoft.com/office/drawing/2014/main" id="{4C4577B9-2AEF-BFF0-6166-94AFFF4D5166}"/>
                </a:ext>
              </a:extLst>
            </p:cNvPr>
            <p:cNvSpPr>
              <a:spLocks noChangeArrowheads="1"/>
            </p:cNvSpPr>
            <p:nvPr/>
          </p:nvSpPr>
          <p:spPr bwMode="auto">
            <a:xfrm>
              <a:off x="1728" y="2448"/>
              <a:ext cx="144" cy="144"/>
            </a:xfrm>
            <a:prstGeom prst="ellipse">
              <a:avLst/>
            </a:prstGeom>
            <a:gradFill rotWithShape="1">
              <a:gsLst>
                <a:gs pos="0">
                  <a:srgbClr val="760000"/>
                </a:gs>
                <a:gs pos="100000">
                  <a:srgbClr val="FF00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85800"/>
              <a:endParaRPr lang="en-US" sz="2400">
                <a:solidFill>
                  <a:srgbClr val="FFFF00"/>
                </a:solidFill>
                <a:latin typeface="Times New Roman"/>
                <a:cs typeface="Arial" charset="0"/>
              </a:endParaRPr>
            </a:p>
          </p:txBody>
        </p:sp>
        <p:sp>
          <p:nvSpPr>
            <p:cNvPr id="121" name="Line 142">
              <a:extLst>
                <a:ext uri="{FF2B5EF4-FFF2-40B4-BE49-F238E27FC236}">
                  <a16:creationId xmlns:a16="http://schemas.microsoft.com/office/drawing/2014/main" id="{4131E18B-E880-F885-E437-2FA02A4F37C9}"/>
                </a:ext>
              </a:extLst>
            </p:cNvPr>
            <p:cNvSpPr>
              <a:spLocks noChangeShapeType="1"/>
            </p:cNvSpPr>
            <p:nvPr/>
          </p:nvSpPr>
          <p:spPr bwMode="auto">
            <a:xfrm>
              <a:off x="1752" y="2520"/>
              <a:ext cx="96"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grpSp>
      <p:grpSp>
        <p:nvGrpSpPr>
          <p:cNvPr id="122" name="Group 143">
            <a:extLst>
              <a:ext uri="{FF2B5EF4-FFF2-40B4-BE49-F238E27FC236}">
                <a16:creationId xmlns:a16="http://schemas.microsoft.com/office/drawing/2014/main" id="{C2632AB0-C72A-828D-93D7-3F89FAB316CC}"/>
              </a:ext>
            </a:extLst>
          </p:cNvPr>
          <p:cNvGrpSpPr>
            <a:grpSpLocks/>
          </p:cNvGrpSpPr>
          <p:nvPr/>
        </p:nvGrpSpPr>
        <p:grpSpPr bwMode="auto">
          <a:xfrm>
            <a:off x="5248921" y="1925353"/>
            <a:ext cx="171450" cy="171450"/>
            <a:chOff x="1728" y="2448"/>
            <a:chExt cx="144" cy="144"/>
          </a:xfrm>
        </p:grpSpPr>
        <p:sp>
          <p:nvSpPr>
            <p:cNvPr id="123" name="Oval 144">
              <a:extLst>
                <a:ext uri="{FF2B5EF4-FFF2-40B4-BE49-F238E27FC236}">
                  <a16:creationId xmlns:a16="http://schemas.microsoft.com/office/drawing/2014/main" id="{64945BEB-3727-2A49-FD68-B4FF4BD13F07}"/>
                </a:ext>
              </a:extLst>
            </p:cNvPr>
            <p:cNvSpPr>
              <a:spLocks noChangeArrowheads="1"/>
            </p:cNvSpPr>
            <p:nvPr/>
          </p:nvSpPr>
          <p:spPr bwMode="auto">
            <a:xfrm>
              <a:off x="1728" y="2448"/>
              <a:ext cx="144" cy="144"/>
            </a:xfrm>
            <a:prstGeom prst="ellipse">
              <a:avLst/>
            </a:prstGeom>
            <a:gradFill rotWithShape="1">
              <a:gsLst>
                <a:gs pos="0">
                  <a:srgbClr val="760000"/>
                </a:gs>
                <a:gs pos="100000">
                  <a:srgbClr val="FF00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85800"/>
              <a:endParaRPr lang="en-US" sz="2400">
                <a:solidFill>
                  <a:srgbClr val="FFFF00"/>
                </a:solidFill>
                <a:latin typeface="Times New Roman"/>
                <a:cs typeface="Arial" charset="0"/>
              </a:endParaRPr>
            </a:p>
          </p:txBody>
        </p:sp>
        <p:sp>
          <p:nvSpPr>
            <p:cNvPr id="124" name="Line 145">
              <a:extLst>
                <a:ext uri="{FF2B5EF4-FFF2-40B4-BE49-F238E27FC236}">
                  <a16:creationId xmlns:a16="http://schemas.microsoft.com/office/drawing/2014/main" id="{B03E4F67-1015-23A8-888E-4D2AA4D1340F}"/>
                </a:ext>
              </a:extLst>
            </p:cNvPr>
            <p:cNvSpPr>
              <a:spLocks noChangeShapeType="1"/>
            </p:cNvSpPr>
            <p:nvPr/>
          </p:nvSpPr>
          <p:spPr bwMode="auto">
            <a:xfrm>
              <a:off x="1752" y="2520"/>
              <a:ext cx="96"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grpSp>
      <p:grpSp>
        <p:nvGrpSpPr>
          <p:cNvPr id="125" name="Group 146">
            <a:extLst>
              <a:ext uri="{FF2B5EF4-FFF2-40B4-BE49-F238E27FC236}">
                <a16:creationId xmlns:a16="http://schemas.microsoft.com/office/drawing/2014/main" id="{90D78AAC-2F4F-7C90-D418-C33C8DC0B4D0}"/>
              </a:ext>
            </a:extLst>
          </p:cNvPr>
          <p:cNvGrpSpPr>
            <a:grpSpLocks/>
          </p:cNvGrpSpPr>
          <p:nvPr/>
        </p:nvGrpSpPr>
        <p:grpSpPr bwMode="auto">
          <a:xfrm>
            <a:off x="5877571" y="1582453"/>
            <a:ext cx="171450" cy="171450"/>
            <a:chOff x="1728" y="2448"/>
            <a:chExt cx="144" cy="144"/>
          </a:xfrm>
        </p:grpSpPr>
        <p:sp>
          <p:nvSpPr>
            <p:cNvPr id="126" name="Oval 147">
              <a:extLst>
                <a:ext uri="{FF2B5EF4-FFF2-40B4-BE49-F238E27FC236}">
                  <a16:creationId xmlns:a16="http://schemas.microsoft.com/office/drawing/2014/main" id="{F9374E47-02AF-6909-9753-E8AB1472A849}"/>
                </a:ext>
              </a:extLst>
            </p:cNvPr>
            <p:cNvSpPr>
              <a:spLocks noChangeArrowheads="1"/>
            </p:cNvSpPr>
            <p:nvPr/>
          </p:nvSpPr>
          <p:spPr bwMode="auto">
            <a:xfrm>
              <a:off x="1728" y="2448"/>
              <a:ext cx="144" cy="144"/>
            </a:xfrm>
            <a:prstGeom prst="ellipse">
              <a:avLst/>
            </a:prstGeom>
            <a:gradFill rotWithShape="1">
              <a:gsLst>
                <a:gs pos="0">
                  <a:srgbClr val="760000"/>
                </a:gs>
                <a:gs pos="100000">
                  <a:srgbClr val="FF00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85800"/>
              <a:endParaRPr lang="en-US" sz="2400">
                <a:solidFill>
                  <a:srgbClr val="FFFF00"/>
                </a:solidFill>
                <a:latin typeface="Times New Roman"/>
                <a:cs typeface="Arial" charset="0"/>
              </a:endParaRPr>
            </a:p>
          </p:txBody>
        </p:sp>
        <p:sp>
          <p:nvSpPr>
            <p:cNvPr id="127" name="Line 148">
              <a:extLst>
                <a:ext uri="{FF2B5EF4-FFF2-40B4-BE49-F238E27FC236}">
                  <a16:creationId xmlns:a16="http://schemas.microsoft.com/office/drawing/2014/main" id="{BBB9E97E-9633-6F8B-ACC0-729D39D6A8C7}"/>
                </a:ext>
              </a:extLst>
            </p:cNvPr>
            <p:cNvSpPr>
              <a:spLocks noChangeShapeType="1"/>
            </p:cNvSpPr>
            <p:nvPr/>
          </p:nvSpPr>
          <p:spPr bwMode="auto">
            <a:xfrm>
              <a:off x="1752" y="2520"/>
              <a:ext cx="96"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grpSp>
      <p:grpSp>
        <p:nvGrpSpPr>
          <p:cNvPr id="12288" name="Group 149">
            <a:extLst>
              <a:ext uri="{FF2B5EF4-FFF2-40B4-BE49-F238E27FC236}">
                <a16:creationId xmlns:a16="http://schemas.microsoft.com/office/drawing/2014/main" id="{54A5A82D-C28A-40A5-22D2-0BF2C53A3D52}"/>
              </a:ext>
            </a:extLst>
          </p:cNvPr>
          <p:cNvGrpSpPr>
            <a:grpSpLocks/>
          </p:cNvGrpSpPr>
          <p:nvPr/>
        </p:nvGrpSpPr>
        <p:grpSpPr bwMode="auto">
          <a:xfrm>
            <a:off x="6220471" y="3697003"/>
            <a:ext cx="171450" cy="171450"/>
            <a:chOff x="1728" y="2448"/>
            <a:chExt cx="144" cy="144"/>
          </a:xfrm>
        </p:grpSpPr>
        <p:sp>
          <p:nvSpPr>
            <p:cNvPr id="12289" name="Oval 150">
              <a:extLst>
                <a:ext uri="{FF2B5EF4-FFF2-40B4-BE49-F238E27FC236}">
                  <a16:creationId xmlns:a16="http://schemas.microsoft.com/office/drawing/2014/main" id="{BF951E4D-A027-E75D-2CCD-B72A9ECD727A}"/>
                </a:ext>
              </a:extLst>
            </p:cNvPr>
            <p:cNvSpPr>
              <a:spLocks noChangeArrowheads="1"/>
            </p:cNvSpPr>
            <p:nvPr/>
          </p:nvSpPr>
          <p:spPr bwMode="auto">
            <a:xfrm>
              <a:off x="1728" y="2448"/>
              <a:ext cx="144" cy="144"/>
            </a:xfrm>
            <a:prstGeom prst="ellipse">
              <a:avLst/>
            </a:prstGeom>
            <a:gradFill rotWithShape="1">
              <a:gsLst>
                <a:gs pos="0">
                  <a:srgbClr val="760000"/>
                </a:gs>
                <a:gs pos="100000">
                  <a:srgbClr val="FF00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85800"/>
              <a:endParaRPr lang="en-US" sz="2400">
                <a:solidFill>
                  <a:srgbClr val="FFFF00"/>
                </a:solidFill>
                <a:latin typeface="Times New Roman"/>
                <a:cs typeface="Arial" charset="0"/>
              </a:endParaRPr>
            </a:p>
          </p:txBody>
        </p:sp>
        <p:sp>
          <p:nvSpPr>
            <p:cNvPr id="12291" name="Line 151">
              <a:extLst>
                <a:ext uri="{FF2B5EF4-FFF2-40B4-BE49-F238E27FC236}">
                  <a16:creationId xmlns:a16="http://schemas.microsoft.com/office/drawing/2014/main" id="{42A88B25-0AB4-08AD-D276-D35D1DAD9FE8}"/>
                </a:ext>
              </a:extLst>
            </p:cNvPr>
            <p:cNvSpPr>
              <a:spLocks noChangeShapeType="1"/>
            </p:cNvSpPr>
            <p:nvPr/>
          </p:nvSpPr>
          <p:spPr bwMode="auto">
            <a:xfrm>
              <a:off x="1752" y="2520"/>
              <a:ext cx="96"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grpSp>
      <p:grpSp>
        <p:nvGrpSpPr>
          <p:cNvPr id="12292" name="Group 152">
            <a:extLst>
              <a:ext uri="{FF2B5EF4-FFF2-40B4-BE49-F238E27FC236}">
                <a16:creationId xmlns:a16="http://schemas.microsoft.com/office/drawing/2014/main" id="{1BCA4A00-DF9F-EAE7-2147-81EBCF7BCAEB}"/>
              </a:ext>
            </a:extLst>
          </p:cNvPr>
          <p:cNvGrpSpPr>
            <a:grpSpLocks/>
          </p:cNvGrpSpPr>
          <p:nvPr/>
        </p:nvGrpSpPr>
        <p:grpSpPr bwMode="auto">
          <a:xfrm>
            <a:off x="8449321" y="3582703"/>
            <a:ext cx="171450" cy="171450"/>
            <a:chOff x="1728" y="2448"/>
            <a:chExt cx="144" cy="144"/>
          </a:xfrm>
        </p:grpSpPr>
        <p:sp>
          <p:nvSpPr>
            <p:cNvPr id="12293" name="Oval 153">
              <a:extLst>
                <a:ext uri="{FF2B5EF4-FFF2-40B4-BE49-F238E27FC236}">
                  <a16:creationId xmlns:a16="http://schemas.microsoft.com/office/drawing/2014/main" id="{54B83BC7-B6A0-D3DE-3746-F501E829382E}"/>
                </a:ext>
              </a:extLst>
            </p:cNvPr>
            <p:cNvSpPr>
              <a:spLocks noChangeArrowheads="1"/>
            </p:cNvSpPr>
            <p:nvPr/>
          </p:nvSpPr>
          <p:spPr bwMode="auto">
            <a:xfrm>
              <a:off x="1728" y="2448"/>
              <a:ext cx="144" cy="144"/>
            </a:xfrm>
            <a:prstGeom prst="ellipse">
              <a:avLst/>
            </a:prstGeom>
            <a:gradFill rotWithShape="1">
              <a:gsLst>
                <a:gs pos="0">
                  <a:srgbClr val="760000"/>
                </a:gs>
                <a:gs pos="100000">
                  <a:srgbClr val="FF00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85800"/>
              <a:endParaRPr lang="en-US" sz="2400">
                <a:solidFill>
                  <a:srgbClr val="FFFF00"/>
                </a:solidFill>
                <a:latin typeface="Times New Roman"/>
                <a:cs typeface="Arial" charset="0"/>
              </a:endParaRPr>
            </a:p>
          </p:txBody>
        </p:sp>
        <p:sp>
          <p:nvSpPr>
            <p:cNvPr id="12294" name="Line 154">
              <a:extLst>
                <a:ext uri="{FF2B5EF4-FFF2-40B4-BE49-F238E27FC236}">
                  <a16:creationId xmlns:a16="http://schemas.microsoft.com/office/drawing/2014/main" id="{36AA44EE-3136-5214-0E75-108268791543}"/>
                </a:ext>
              </a:extLst>
            </p:cNvPr>
            <p:cNvSpPr>
              <a:spLocks noChangeShapeType="1"/>
            </p:cNvSpPr>
            <p:nvPr/>
          </p:nvSpPr>
          <p:spPr bwMode="auto">
            <a:xfrm>
              <a:off x="1752" y="2520"/>
              <a:ext cx="96"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grpSp>
      <p:grpSp>
        <p:nvGrpSpPr>
          <p:cNvPr id="12295" name="Group 155">
            <a:extLst>
              <a:ext uri="{FF2B5EF4-FFF2-40B4-BE49-F238E27FC236}">
                <a16:creationId xmlns:a16="http://schemas.microsoft.com/office/drawing/2014/main" id="{FE917E12-1EEC-145F-F9B8-7A7E426AC439}"/>
              </a:ext>
            </a:extLst>
          </p:cNvPr>
          <p:cNvGrpSpPr>
            <a:grpSpLocks/>
          </p:cNvGrpSpPr>
          <p:nvPr/>
        </p:nvGrpSpPr>
        <p:grpSpPr bwMode="auto">
          <a:xfrm>
            <a:off x="7477771" y="4039903"/>
            <a:ext cx="171450" cy="171450"/>
            <a:chOff x="1728" y="2448"/>
            <a:chExt cx="144" cy="144"/>
          </a:xfrm>
        </p:grpSpPr>
        <p:sp>
          <p:nvSpPr>
            <p:cNvPr id="12296" name="Oval 156">
              <a:extLst>
                <a:ext uri="{FF2B5EF4-FFF2-40B4-BE49-F238E27FC236}">
                  <a16:creationId xmlns:a16="http://schemas.microsoft.com/office/drawing/2014/main" id="{A8AB6568-7609-D17A-6A33-B1E143DC1371}"/>
                </a:ext>
              </a:extLst>
            </p:cNvPr>
            <p:cNvSpPr>
              <a:spLocks noChangeArrowheads="1"/>
            </p:cNvSpPr>
            <p:nvPr/>
          </p:nvSpPr>
          <p:spPr bwMode="auto">
            <a:xfrm>
              <a:off x="1728" y="2448"/>
              <a:ext cx="144" cy="144"/>
            </a:xfrm>
            <a:prstGeom prst="ellipse">
              <a:avLst/>
            </a:prstGeom>
            <a:gradFill rotWithShape="1">
              <a:gsLst>
                <a:gs pos="0">
                  <a:srgbClr val="760000"/>
                </a:gs>
                <a:gs pos="100000">
                  <a:srgbClr val="FF00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85800"/>
              <a:endParaRPr lang="en-US" sz="2400">
                <a:solidFill>
                  <a:srgbClr val="FFFF00"/>
                </a:solidFill>
                <a:latin typeface="Times New Roman"/>
                <a:cs typeface="Arial" charset="0"/>
              </a:endParaRPr>
            </a:p>
          </p:txBody>
        </p:sp>
        <p:sp>
          <p:nvSpPr>
            <p:cNvPr id="12297" name="Line 157">
              <a:extLst>
                <a:ext uri="{FF2B5EF4-FFF2-40B4-BE49-F238E27FC236}">
                  <a16:creationId xmlns:a16="http://schemas.microsoft.com/office/drawing/2014/main" id="{83F818B5-FA05-9DDA-28D0-AC9DCC84CFD3}"/>
                </a:ext>
              </a:extLst>
            </p:cNvPr>
            <p:cNvSpPr>
              <a:spLocks noChangeShapeType="1"/>
            </p:cNvSpPr>
            <p:nvPr/>
          </p:nvSpPr>
          <p:spPr bwMode="auto">
            <a:xfrm>
              <a:off x="1752" y="2520"/>
              <a:ext cx="96"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grpSp>
      <p:grpSp>
        <p:nvGrpSpPr>
          <p:cNvPr id="12298" name="Group 158">
            <a:extLst>
              <a:ext uri="{FF2B5EF4-FFF2-40B4-BE49-F238E27FC236}">
                <a16:creationId xmlns:a16="http://schemas.microsoft.com/office/drawing/2014/main" id="{9FE3D8FD-A252-86C4-16AD-073F170215E4}"/>
              </a:ext>
            </a:extLst>
          </p:cNvPr>
          <p:cNvGrpSpPr>
            <a:grpSpLocks/>
          </p:cNvGrpSpPr>
          <p:nvPr/>
        </p:nvGrpSpPr>
        <p:grpSpPr bwMode="auto">
          <a:xfrm>
            <a:off x="7877821" y="3011203"/>
            <a:ext cx="171450" cy="171450"/>
            <a:chOff x="1728" y="2448"/>
            <a:chExt cx="144" cy="144"/>
          </a:xfrm>
        </p:grpSpPr>
        <p:sp>
          <p:nvSpPr>
            <p:cNvPr id="12299" name="Oval 159">
              <a:extLst>
                <a:ext uri="{FF2B5EF4-FFF2-40B4-BE49-F238E27FC236}">
                  <a16:creationId xmlns:a16="http://schemas.microsoft.com/office/drawing/2014/main" id="{73EFD6A6-D9D2-4B3A-9775-87A6CCE46F74}"/>
                </a:ext>
              </a:extLst>
            </p:cNvPr>
            <p:cNvSpPr>
              <a:spLocks noChangeArrowheads="1"/>
            </p:cNvSpPr>
            <p:nvPr/>
          </p:nvSpPr>
          <p:spPr bwMode="auto">
            <a:xfrm>
              <a:off x="1728" y="2448"/>
              <a:ext cx="144" cy="144"/>
            </a:xfrm>
            <a:prstGeom prst="ellipse">
              <a:avLst/>
            </a:prstGeom>
            <a:gradFill rotWithShape="1">
              <a:gsLst>
                <a:gs pos="0">
                  <a:srgbClr val="760000"/>
                </a:gs>
                <a:gs pos="100000">
                  <a:srgbClr val="FF00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85800"/>
              <a:endParaRPr lang="en-US" sz="2400">
                <a:solidFill>
                  <a:srgbClr val="FFFF00"/>
                </a:solidFill>
                <a:latin typeface="Times New Roman"/>
                <a:cs typeface="Arial" charset="0"/>
              </a:endParaRPr>
            </a:p>
          </p:txBody>
        </p:sp>
        <p:sp>
          <p:nvSpPr>
            <p:cNvPr id="12300" name="Line 160">
              <a:extLst>
                <a:ext uri="{FF2B5EF4-FFF2-40B4-BE49-F238E27FC236}">
                  <a16:creationId xmlns:a16="http://schemas.microsoft.com/office/drawing/2014/main" id="{AAAA92B1-9D82-EA1B-BE73-CF4AF91E8613}"/>
                </a:ext>
              </a:extLst>
            </p:cNvPr>
            <p:cNvSpPr>
              <a:spLocks noChangeShapeType="1"/>
            </p:cNvSpPr>
            <p:nvPr/>
          </p:nvSpPr>
          <p:spPr bwMode="auto">
            <a:xfrm>
              <a:off x="1752" y="2520"/>
              <a:ext cx="96"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grpSp>
      <p:grpSp>
        <p:nvGrpSpPr>
          <p:cNvPr id="12302" name="Group 161">
            <a:extLst>
              <a:ext uri="{FF2B5EF4-FFF2-40B4-BE49-F238E27FC236}">
                <a16:creationId xmlns:a16="http://schemas.microsoft.com/office/drawing/2014/main" id="{7BB5E928-381E-069C-0863-01C14A1EAFF7}"/>
              </a:ext>
            </a:extLst>
          </p:cNvPr>
          <p:cNvGrpSpPr>
            <a:grpSpLocks/>
          </p:cNvGrpSpPr>
          <p:nvPr/>
        </p:nvGrpSpPr>
        <p:grpSpPr bwMode="auto">
          <a:xfrm>
            <a:off x="8449321" y="1468153"/>
            <a:ext cx="171450" cy="171450"/>
            <a:chOff x="1728" y="2448"/>
            <a:chExt cx="144" cy="144"/>
          </a:xfrm>
        </p:grpSpPr>
        <p:sp>
          <p:nvSpPr>
            <p:cNvPr id="12303" name="Oval 162">
              <a:extLst>
                <a:ext uri="{FF2B5EF4-FFF2-40B4-BE49-F238E27FC236}">
                  <a16:creationId xmlns:a16="http://schemas.microsoft.com/office/drawing/2014/main" id="{210B353B-8616-F0B8-54AC-D4BACDC55508}"/>
                </a:ext>
              </a:extLst>
            </p:cNvPr>
            <p:cNvSpPr>
              <a:spLocks noChangeArrowheads="1"/>
            </p:cNvSpPr>
            <p:nvPr/>
          </p:nvSpPr>
          <p:spPr bwMode="auto">
            <a:xfrm>
              <a:off x="1728" y="2448"/>
              <a:ext cx="144" cy="144"/>
            </a:xfrm>
            <a:prstGeom prst="ellipse">
              <a:avLst/>
            </a:prstGeom>
            <a:gradFill rotWithShape="1">
              <a:gsLst>
                <a:gs pos="0">
                  <a:srgbClr val="760000"/>
                </a:gs>
                <a:gs pos="100000">
                  <a:srgbClr val="FF00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defTabSz="685800"/>
              <a:endParaRPr lang="en-US" sz="2400">
                <a:solidFill>
                  <a:srgbClr val="FFFF00"/>
                </a:solidFill>
                <a:latin typeface="Times New Roman"/>
                <a:cs typeface="Arial" charset="0"/>
              </a:endParaRPr>
            </a:p>
          </p:txBody>
        </p:sp>
        <p:sp>
          <p:nvSpPr>
            <p:cNvPr id="12304" name="Line 163">
              <a:extLst>
                <a:ext uri="{FF2B5EF4-FFF2-40B4-BE49-F238E27FC236}">
                  <a16:creationId xmlns:a16="http://schemas.microsoft.com/office/drawing/2014/main" id="{5DCE031F-5A41-1029-8AFF-C95F3AA74860}"/>
                </a:ext>
              </a:extLst>
            </p:cNvPr>
            <p:cNvSpPr>
              <a:spLocks noChangeShapeType="1"/>
            </p:cNvSpPr>
            <p:nvPr/>
          </p:nvSpPr>
          <p:spPr bwMode="auto">
            <a:xfrm>
              <a:off x="1752" y="2520"/>
              <a:ext cx="96" cy="0"/>
            </a:xfrm>
            <a:prstGeom prst="line">
              <a:avLst/>
            </a:prstGeom>
            <a:noFill/>
            <a:ln w="38100">
              <a:solidFill>
                <a:schemeClr val="bg1"/>
              </a:solidFill>
              <a:round/>
              <a:headEnd/>
              <a:tailEnd/>
            </a:ln>
            <a:extLst>
              <a:ext uri="{909E8E84-426E-40DD-AFC4-6F175D3DCCD1}">
                <a14:hiddenFill xmlns:a14="http://schemas.microsoft.com/office/drawing/2010/main">
                  <a:noFill/>
                </a14:hiddenFill>
              </a:ext>
            </a:extLst>
          </p:spPr>
          <p:txBody>
            <a:bodyPr/>
            <a:lstStyle/>
            <a:p>
              <a:pPr defTabSz="685800"/>
              <a:endParaRPr lang="en-US" sz="1350">
                <a:solidFill>
                  <a:prstClr val="black"/>
                </a:solidFill>
                <a:latin typeface="Times New Roman"/>
              </a:endParaRPr>
            </a:p>
          </p:txBody>
        </p:sp>
      </p:grpSp>
      <p:sp>
        <p:nvSpPr>
          <p:cNvPr id="12306" name="Text Box 164">
            <a:extLst>
              <a:ext uri="{FF2B5EF4-FFF2-40B4-BE49-F238E27FC236}">
                <a16:creationId xmlns:a16="http://schemas.microsoft.com/office/drawing/2014/main" id="{FF220C86-FFBE-9014-4603-E9417A433A2C}"/>
              </a:ext>
            </a:extLst>
          </p:cNvPr>
          <p:cNvSpPr txBox="1">
            <a:spLocks noChangeArrowheads="1"/>
          </p:cNvSpPr>
          <p:nvPr/>
        </p:nvSpPr>
        <p:spPr bwMode="auto">
          <a:xfrm>
            <a:off x="4271417" y="4694747"/>
            <a:ext cx="4800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0000FF"/>
                </a:solidFill>
                <a:latin typeface="Times New Roman" pitchFamily="18" charset="0"/>
              </a:defRPr>
            </a:lvl1pPr>
            <a:lvl2pPr marL="742950" indent="-285750" eaLnBrk="0" hangingPunct="0">
              <a:defRPr sz="2400" b="1">
                <a:solidFill>
                  <a:srgbClr val="0000FF"/>
                </a:solidFill>
                <a:latin typeface="Times New Roman" pitchFamily="18" charset="0"/>
              </a:defRPr>
            </a:lvl2pPr>
            <a:lvl3pPr marL="1143000" indent="-228600" eaLnBrk="0" hangingPunct="0">
              <a:defRPr sz="2400" b="1">
                <a:solidFill>
                  <a:srgbClr val="0000FF"/>
                </a:solidFill>
                <a:latin typeface="Times New Roman" pitchFamily="18" charset="0"/>
              </a:defRPr>
            </a:lvl3pPr>
            <a:lvl4pPr marL="1600200" indent="-228600" eaLnBrk="0" hangingPunct="0">
              <a:defRPr sz="2400" b="1">
                <a:solidFill>
                  <a:srgbClr val="0000FF"/>
                </a:solidFill>
                <a:latin typeface="Times New Roman" pitchFamily="18" charset="0"/>
              </a:defRPr>
            </a:lvl4pPr>
            <a:lvl5pPr marL="2057400" indent="-228600" eaLnBrk="0" hangingPunct="0">
              <a:defRPr sz="2400" b="1">
                <a:solidFill>
                  <a:srgbClr val="0000FF"/>
                </a:solidFill>
                <a:latin typeface="Times New Roman" pitchFamily="18" charset="0"/>
              </a:defRPr>
            </a:lvl5pPr>
            <a:lvl6pPr marL="2514600" indent="-228600" eaLnBrk="0" fontAlgn="base" hangingPunct="0">
              <a:spcBef>
                <a:spcPct val="50000"/>
              </a:spcBef>
              <a:spcAft>
                <a:spcPct val="0"/>
              </a:spcAft>
              <a:defRPr sz="2400" b="1">
                <a:solidFill>
                  <a:srgbClr val="0000FF"/>
                </a:solidFill>
                <a:latin typeface="Times New Roman" pitchFamily="18" charset="0"/>
              </a:defRPr>
            </a:lvl6pPr>
            <a:lvl7pPr marL="2971800" indent="-228600" eaLnBrk="0" fontAlgn="base" hangingPunct="0">
              <a:spcBef>
                <a:spcPct val="50000"/>
              </a:spcBef>
              <a:spcAft>
                <a:spcPct val="0"/>
              </a:spcAft>
              <a:defRPr sz="2400" b="1">
                <a:solidFill>
                  <a:srgbClr val="0000FF"/>
                </a:solidFill>
                <a:latin typeface="Times New Roman" pitchFamily="18" charset="0"/>
              </a:defRPr>
            </a:lvl7pPr>
            <a:lvl8pPr marL="3429000" indent="-228600" eaLnBrk="0" fontAlgn="base" hangingPunct="0">
              <a:spcBef>
                <a:spcPct val="50000"/>
              </a:spcBef>
              <a:spcAft>
                <a:spcPct val="0"/>
              </a:spcAft>
              <a:defRPr sz="2400" b="1">
                <a:solidFill>
                  <a:srgbClr val="0000FF"/>
                </a:solidFill>
                <a:latin typeface="Times New Roman" pitchFamily="18" charset="0"/>
              </a:defRPr>
            </a:lvl8pPr>
            <a:lvl9pPr marL="3886200" indent="-228600" eaLnBrk="0" fontAlgn="base" hangingPunct="0">
              <a:spcBef>
                <a:spcPct val="50000"/>
              </a:spcBef>
              <a:spcAft>
                <a:spcPct val="0"/>
              </a:spcAft>
              <a:defRPr sz="2400" b="1">
                <a:solidFill>
                  <a:srgbClr val="0000FF"/>
                </a:solidFill>
                <a:latin typeface="Times New Roman" pitchFamily="18" charset="0"/>
              </a:defRPr>
            </a:lvl9pPr>
          </a:lstStyle>
          <a:p>
            <a:pPr algn="ctr" defTabSz="685800" eaLnBrk="1" hangingPunct="1"/>
            <a:r>
              <a:rPr lang="en-US" sz="2000" dirty="0" err="1">
                <a:latin typeface="+mn-lt"/>
              </a:rPr>
              <a:t>Mô</a:t>
            </a:r>
            <a:r>
              <a:rPr lang="en-US" sz="2000" dirty="0">
                <a:latin typeface="+mn-lt"/>
              </a:rPr>
              <a:t> </a:t>
            </a:r>
            <a:r>
              <a:rPr lang="en-US" sz="2000" dirty="0" err="1">
                <a:latin typeface="+mn-lt"/>
              </a:rPr>
              <a:t>hình</a:t>
            </a:r>
            <a:r>
              <a:rPr lang="en-US" sz="2000" dirty="0">
                <a:latin typeface="+mn-lt"/>
              </a:rPr>
              <a:t> </a:t>
            </a:r>
            <a:r>
              <a:rPr lang="en-US" sz="2000" dirty="0" err="1">
                <a:latin typeface="+mn-lt"/>
              </a:rPr>
              <a:t>mạng</a:t>
            </a:r>
            <a:r>
              <a:rPr lang="en-US" sz="2000" dirty="0">
                <a:latin typeface="+mn-lt"/>
              </a:rPr>
              <a:t> </a:t>
            </a:r>
            <a:r>
              <a:rPr lang="en-US" sz="2000" dirty="0" err="1">
                <a:latin typeface="+mn-lt"/>
              </a:rPr>
              <a:t>tinh</a:t>
            </a:r>
            <a:r>
              <a:rPr lang="en-US" sz="2000" dirty="0">
                <a:latin typeface="+mn-lt"/>
              </a:rPr>
              <a:t> </a:t>
            </a:r>
            <a:r>
              <a:rPr lang="en-US" sz="2000" dirty="0" err="1">
                <a:latin typeface="+mn-lt"/>
              </a:rPr>
              <a:t>thể</a:t>
            </a:r>
            <a:r>
              <a:rPr lang="en-US" sz="2000" dirty="0">
                <a:latin typeface="+mn-lt"/>
              </a:rPr>
              <a:t> </a:t>
            </a:r>
            <a:r>
              <a:rPr lang="en-US" sz="2000" dirty="0" err="1">
                <a:solidFill>
                  <a:srgbClr val="FF3300"/>
                </a:solidFill>
                <a:latin typeface="+mn-lt"/>
              </a:rPr>
              <a:t>kim</a:t>
            </a:r>
            <a:r>
              <a:rPr lang="en-US" sz="2000" dirty="0">
                <a:solidFill>
                  <a:srgbClr val="FF3300"/>
                </a:solidFill>
                <a:latin typeface="+mn-lt"/>
              </a:rPr>
              <a:t> </a:t>
            </a:r>
            <a:r>
              <a:rPr lang="en-US" sz="2000" dirty="0" err="1">
                <a:solidFill>
                  <a:srgbClr val="FF3300"/>
                </a:solidFill>
                <a:latin typeface="+mn-lt"/>
              </a:rPr>
              <a:t>loại</a:t>
            </a:r>
            <a:endParaRPr lang="en-US" sz="2000" dirty="0">
              <a:solidFill>
                <a:srgbClr val="FF3300"/>
              </a:solidFill>
              <a:latin typeface="+mn-lt"/>
            </a:endParaRPr>
          </a:p>
        </p:txBody>
      </p:sp>
    </p:spTree>
    <p:extLst>
      <p:ext uri="{BB962C8B-B14F-4D97-AF65-F5344CB8AC3E}">
        <p14:creationId xmlns:p14="http://schemas.microsoft.com/office/powerpoint/2010/main" val="15115761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2"/>
                                        </p:tgtEl>
                                        <p:attrNameLst>
                                          <p:attrName>style.visibility</p:attrName>
                                        </p:attrNameLst>
                                      </p:cBhvr>
                                      <p:to>
                                        <p:strVal val="visible"/>
                                      </p:to>
                                    </p:set>
                                    <p:anim calcmode="lin" valueType="num">
                                      <p:cBhvr>
                                        <p:cTn id="12" dur="500" fill="hold"/>
                                        <p:tgtEl>
                                          <p:spTgt spid="32"/>
                                        </p:tgtEl>
                                        <p:attrNameLst>
                                          <p:attrName>ppt_w</p:attrName>
                                        </p:attrNameLst>
                                      </p:cBhvr>
                                      <p:tavLst>
                                        <p:tav tm="0">
                                          <p:val>
                                            <p:fltVal val="0"/>
                                          </p:val>
                                        </p:tav>
                                        <p:tav tm="100000">
                                          <p:val>
                                            <p:strVal val="#ppt_w"/>
                                          </p:val>
                                        </p:tav>
                                      </p:tavLst>
                                    </p:anim>
                                    <p:anim calcmode="lin" valueType="num">
                                      <p:cBhvr>
                                        <p:cTn id="13" dur="500" fill="hold"/>
                                        <p:tgtEl>
                                          <p:spTgt spid="32"/>
                                        </p:tgtEl>
                                        <p:attrNameLst>
                                          <p:attrName>ppt_h</p:attrName>
                                        </p:attrNameLst>
                                      </p:cBhvr>
                                      <p:tavLst>
                                        <p:tav tm="0">
                                          <p:val>
                                            <p:fltVal val="0"/>
                                          </p:val>
                                        </p:tav>
                                        <p:tav tm="100000">
                                          <p:val>
                                            <p:strVal val="#ppt_h"/>
                                          </p:val>
                                        </p:tav>
                                      </p:tavLst>
                                    </p:anim>
                                    <p:animEffect transition="in" filter="fade">
                                      <p:cBhvr>
                                        <p:cTn id="14" dur="500"/>
                                        <p:tgtEl>
                                          <p:spTgt spid="32"/>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childTnLst>
                                </p:cTn>
                              </p:par>
                              <p:par>
                                <p:cTn id="25" presetID="53"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par>
                                <p:cTn id="30" presetID="53" presetClass="entr" presetSubtype="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fltVal val="0"/>
                                          </p:val>
                                        </p:tav>
                                        <p:tav tm="100000">
                                          <p:val>
                                            <p:strVal val="#ppt_w"/>
                                          </p:val>
                                        </p:tav>
                                      </p:tavLst>
                                    </p:anim>
                                    <p:anim calcmode="lin" valueType="num">
                                      <p:cBhvr>
                                        <p:cTn id="33" dur="500" fill="hold"/>
                                        <p:tgtEl>
                                          <p:spTgt spid="4"/>
                                        </p:tgtEl>
                                        <p:attrNameLst>
                                          <p:attrName>ppt_h</p:attrName>
                                        </p:attrNameLst>
                                      </p:cBhvr>
                                      <p:tavLst>
                                        <p:tav tm="0">
                                          <p:val>
                                            <p:fltVal val="0"/>
                                          </p:val>
                                        </p:tav>
                                        <p:tav tm="100000">
                                          <p:val>
                                            <p:strVal val="#ppt_h"/>
                                          </p:val>
                                        </p:tav>
                                      </p:tavLst>
                                    </p:anim>
                                    <p:animEffect transition="in" filter="fade">
                                      <p:cBhvr>
                                        <p:cTn id="34" dur="500"/>
                                        <p:tgtEl>
                                          <p:spTgt spid="4"/>
                                        </p:tgtEl>
                                      </p:cBhvr>
                                    </p:animEffect>
                                  </p:childTnLst>
                                </p:cTn>
                              </p:par>
                              <p:par>
                                <p:cTn id="35" presetID="1" presetClass="path" presetSubtype="0" repeatCount="indefinite" fill="hold" nodeType="withEffect">
                                  <p:stCondLst>
                                    <p:cond delay="0"/>
                                  </p:stCondLst>
                                  <p:childTnLst>
                                    <p:animMotion origin="layout" path="M 3.88889E-6 3.7037E-7 C -0.01875 -0.03843 0.01302 -0.11088 0.07066 -0.16134 C 0.12812 -0.21111 0.19045 -0.22083 0.20937 -0.18218 C 0.22812 -0.14352 0.19635 -0.07199 0.13889 -0.02176 C 0.08125 0.02824 0.01927 0.03819 3.88889E-6 3.7037E-7 Z " pathEditMode="relative" rAng="14210197" ptsTypes="fffff">
                                      <p:cBhvr>
                                        <p:cTn id="36" dur="2000" fill="hold"/>
                                        <p:tgtEl>
                                          <p:spTgt spid="4"/>
                                        </p:tgtEl>
                                        <p:attrNameLst>
                                          <p:attrName>ppt_x</p:attrName>
                                          <p:attrName>ppt_y</p:attrName>
                                        </p:attrNameLst>
                                      </p:cBhvr>
                                      <p:rCtr x="10500" y="-9100"/>
                                    </p:animMotion>
                                  </p:childTnLst>
                                </p:cTn>
                              </p:par>
                              <p:par>
                                <p:cTn id="37" presetID="1" presetClass="path" presetSubtype="0" repeatCount="indefinite" fill="hold" nodeType="withEffect">
                                  <p:stCondLst>
                                    <p:cond delay="0"/>
                                  </p:stCondLst>
                                  <p:childTnLst>
                                    <p:animMotion origin="layout" path="M -3.61111E-6 -4.81481E-6 C -0.02204 0.03496 -0.08333 0.01644 -0.13611 -0.04236 C -0.18871 -0.10092 -0.21406 -0.17708 -0.19201 -0.21296 C -0.16979 -0.24814 -0.10954 -0.22916 -0.05642 -0.17083 C -0.00364 -0.11226 0.02188 -0.03634 -3.61111E-6 -4.81481E-6 Z " pathEditMode="relative" rAng="-13820899" ptsTypes="fffff">
                                      <p:cBhvr>
                                        <p:cTn id="38" dur="2000" fill="hold"/>
                                        <p:tgtEl>
                                          <p:spTgt spid="3"/>
                                        </p:tgtEl>
                                        <p:attrNameLst>
                                          <p:attrName>ppt_x</p:attrName>
                                          <p:attrName>ppt_y</p:attrName>
                                        </p:attrNameLst>
                                      </p:cBhvr>
                                      <p:rCtr x="-9600" y="-10600"/>
                                    </p:animMotion>
                                  </p:childTnLst>
                                </p:cTn>
                              </p:par>
                              <p:par>
                                <p:cTn id="39" presetID="53"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anim calcmode="lin" valueType="num">
                                      <p:cBhvr>
                                        <p:cTn id="41" dur="500" fill="hold"/>
                                        <p:tgtEl>
                                          <p:spTgt spid="6"/>
                                        </p:tgtEl>
                                        <p:attrNameLst>
                                          <p:attrName>ppt_w</p:attrName>
                                        </p:attrNameLst>
                                      </p:cBhvr>
                                      <p:tavLst>
                                        <p:tav tm="0">
                                          <p:val>
                                            <p:fltVal val="0"/>
                                          </p:val>
                                        </p:tav>
                                        <p:tav tm="100000">
                                          <p:val>
                                            <p:strVal val="#ppt_w"/>
                                          </p:val>
                                        </p:tav>
                                      </p:tavLst>
                                    </p:anim>
                                    <p:anim calcmode="lin" valueType="num">
                                      <p:cBhvr>
                                        <p:cTn id="42" dur="500" fill="hold"/>
                                        <p:tgtEl>
                                          <p:spTgt spid="6"/>
                                        </p:tgtEl>
                                        <p:attrNameLst>
                                          <p:attrName>ppt_h</p:attrName>
                                        </p:attrNameLst>
                                      </p:cBhvr>
                                      <p:tavLst>
                                        <p:tav tm="0">
                                          <p:val>
                                            <p:fltVal val="0"/>
                                          </p:val>
                                        </p:tav>
                                        <p:tav tm="100000">
                                          <p:val>
                                            <p:strVal val="#ppt_h"/>
                                          </p:val>
                                        </p:tav>
                                      </p:tavLst>
                                    </p:anim>
                                    <p:animEffect transition="in" filter="fade">
                                      <p:cBhvr>
                                        <p:cTn id="43" dur="500"/>
                                        <p:tgtEl>
                                          <p:spTgt spid="6"/>
                                        </p:tgtEl>
                                      </p:cBhvr>
                                    </p:animEffect>
                                  </p:childTnLst>
                                </p:cTn>
                              </p:par>
                              <p:par>
                                <p:cTn id="44" presetID="1" presetClass="path" presetSubtype="0" repeatCount="indefinite" fill="hold" nodeType="withEffect">
                                  <p:stCondLst>
                                    <p:cond delay="0"/>
                                  </p:stCondLst>
                                  <p:childTnLst>
                                    <p:animMotion origin="layout" path="M 3.33333E-6 7.40741E-7 C 0.03437 7.40741E-7 0.0625 0.07477 0.0625 0.16667 C 0.0625 0.25856 0.03437 0.33333 3.33333E-6 0.33333 C -0.03455 0.33333 -0.0625 0.25856 -0.0625 0.16667 C -0.0625 0.07477 -0.03455 7.40741E-7 3.33333E-6 7.40741E-7 Z " pathEditMode="relative" rAng="0" ptsTypes="fffff">
                                      <p:cBhvr>
                                        <p:cTn id="45" dur="2000" fill="hold"/>
                                        <p:tgtEl>
                                          <p:spTgt spid="6"/>
                                        </p:tgtEl>
                                        <p:attrNameLst>
                                          <p:attrName>ppt_x</p:attrName>
                                          <p:attrName>ppt_y</p:attrName>
                                        </p:attrNameLst>
                                      </p:cBhvr>
                                      <p:rCtr x="0" y="16700"/>
                                    </p:animMotion>
                                  </p:childTnLst>
                                </p:cTn>
                              </p:par>
                              <p:par>
                                <p:cTn id="46" presetID="63" presetClass="path" presetSubtype="0" accel="50000" decel="50000" fill="hold" nodeType="withEffect">
                                  <p:stCondLst>
                                    <p:cond delay="0"/>
                                  </p:stCondLst>
                                  <p:childTnLst>
                                    <p:animMotion origin="layout" path="M 0 0  L 0.25 0  E" pathEditMode="relative" ptsTypes="">
                                      <p:cBhvr>
                                        <p:cTn id="47" dur="2000" fill="hold"/>
                                        <p:tgtEl>
                                          <p:spTgt spid="6"/>
                                        </p:tgtEl>
                                        <p:attrNameLst>
                                          <p:attrName>ppt_x</p:attrName>
                                          <p:attrName>ppt_y</p:attrName>
                                        </p:attrNameLst>
                                      </p:cBhvr>
                                    </p:animMotion>
                                  </p:childTnLst>
                                </p:cTn>
                              </p:par>
                            </p:childTnLst>
                          </p:cTn>
                        </p:par>
                        <p:par>
                          <p:cTn id="48" fill="hold" nodeType="withGroup">
                            <p:stCondLst>
                              <p:cond delay="2000"/>
                            </p:stCondLst>
                            <p:childTnLst>
                              <p:par>
                                <p:cTn id="49" presetID="3" presetClass="entr" presetSubtype="10" fill="hold" grpId="0" nodeType="afterEffect">
                                  <p:stCondLst>
                                    <p:cond delay="0"/>
                                  </p:stCondLst>
                                  <p:childTnLst>
                                    <p:set>
                                      <p:cBhvr>
                                        <p:cTn id="50" dur="1" fill="hold">
                                          <p:stCondLst>
                                            <p:cond delay="0"/>
                                          </p:stCondLst>
                                        </p:cTn>
                                        <p:tgtEl>
                                          <p:spTgt spid="8274"/>
                                        </p:tgtEl>
                                        <p:attrNameLst>
                                          <p:attrName>style.visibility</p:attrName>
                                        </p:attrNameLst>
                                      </p:cBhvr>
                                      <p:to>
                                        <p:strVal val="visible"/>
                                      </p:to>
                                    </p:set>
                                    <p:animEffect transition="in" filter="blinds(horizontal)">
                                      <p:cBhvr>
                                        <p:cTn id="51" dur="500"/>
                                        <p:tgtEl>
                                          <p:spTgt spid="8274"/>
                                        </p:tgtEl>
                                      </p:cBhvr>
                                    </p:animEffect>
                                  </p:childTnLst>
                                </p:cTn>
                              </p:par>
                              <p:par>
                                <p:cTn id="52" presetID="3" presetClass="entr" presetSubtype="10" fill="hold" nodeType="with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blinds(horizontal)">
                                      <p:cBhvr>
                                        <p:cTn id="54" dur="500"/>
                                        <p:tgtEl>
                                          <p:spTgt spid="5"/>
                                        </p:tgtEl>
                                      </p:cBhvr>
                                    </p:animEffect>
                                  </p:childTnLst>
                                </p:cTn>
                              </p:par>
                            </p:childTnLst>
                          </p:cTn>
                        </p:par>
                        <p:par>
                          <p:cTn id="55" fill="hold" nodeType="withGroup">
                            <p:stCondLst>
                              <p:cond delay="2500"/>
                            </p:stCondLst>
                            <p:childTnLst>
                              <p:par>
                                <p:cTn id="56" presetID="4" presetClass="entr" presetSubtype="16" fill="hold" grpId="0" nodeType="afterEffect">
                                  <p:stCondLst>
                                    <p:cond delay="0"/>
                                  </p:stCondLst>
                                  <p:childTnLst>
                                    <p:set>
                                      <p:cBhvr>
                                        <p:cTn id="57" dur="1" fill="hold">
                                          <p:stCondLst>
                                            <p:cond delay="0"/>
                                          </p:stCondLst>
                                        </p:cTn>
                                        <p:tgtEl>
                                          <p:spTgt spid="8419"/>
                                        </p:tgtEl>
                                        <p:attrNameLst>
                                          <p:attrName>style.visibility</p:attrName>
                                        </p:attrNameLst>
                                      </p:cBhvr>
                                      <p:to>
                                        <p:strVal val="visible"/>
                                      </p:to>
                                    </p:set>
                                    <p:animEffect transition="in" filter="box(in)">
                                      <p:cBhvr>
                                        <p:cTn id="58" dur="500"/>
                                        <p:tgtEl>
                                          <p:spTgt spid="8419"/>
                                        </p:tgtEl>
                                      </p:cBhvr>
                                    </p:animEffect>
                                  </p:childTnLst>
                                </p:cTn>
                              </p:par>
                            </p:childTnLst>
                          </p:cTn>
                        </p:par>
                        <p:par>
                          <p:cTn id="59" fill="hold">
                            <p:stCondLst>
                              <p:cond delay="3000"/>
                            </p:stCondLst>
                            <p:childTnLst>
                              <p:par>
                                <p:cTn id="60" presetID="16" presetClass="entr" presetSubtype="21"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arn(inVertical)">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ntr" presetSubtype="16"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box(in)">
                                      <p:cBhvr>
                                        <p:cTn id="67" dur="500"/>
                                        <p:tgtEl>
                                          <p:spTgt spid="7"/>
                                        </p:tgtEl>
                                      </p:cBhvr>
                                    </p:animEffect>
                                  </p:childTnLst>
                                </p:cTn>
                              </p:par>
                              <p:par>
                                <p:cTn id="68" presetID="4"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box(in)">
                                      <p:cBhvr>
                                        <p:cTn id="70" dur="500"/>
                                        <p:tgtEl>
                                          <p:spTgt spid="13"/>
                                        </p:tgtEl>
                                      </p:cBhvr>
                                    </p:animEffect>
                                  </p:childTnLst>
                                </p:cTn>
                              </p:par>
                              <p:par>
                                <p:cTn id="71" presetID="4" presetClass="entr" presetSubtype="16" fill="hold"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box(in)">
                                      <p:cBhvr>
                                        <p:cTn id="73" dur="500"/>
                                        <p:tgtEl>
                                          <p:spTgt spid="19"/>
                                        </p:tgtEl>
                                      </p:cBhvr>
                                    </p:animEffect>
                                  </p:childTnLst>
                                </p:cTn>
                              </p:par>
                              <p:par>
                                <p:cTn id="74" presetID="4" presetClass="entr" presetSubtype="16" fill="hold" nodeType="with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box(in)">
                                      <p:cBhvr>
                                        <p:cTn id="76" dur="500"/>
                                        <p:tgtEl>
                                          <p:spTgt spid="23"/>
                                        </p:tgtEl>
                                      </p:cBhvr>
                                    </p:animEffect>
                                  </p:childTnLst>
                                </p:cTn>
                              </p:par>
                              <p:par>
                                <p:cTn id="77" presetID="4" presetClass="entr" presetSubtype="16" fill="hold" nodeType="with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box(in)">
                                      <p:cBhvr>
                                        <p:cTn id="79" dur="500"/>
                                        <p:tgtEl>
                                          <p:spTgt spid="28"/>
                                        </p:tgtEl>
                                      </p:cBhvr>
                                    </p:animEffect>
                                  </p:childTnLst>
                                </p:cTn>
                              </p:par>
                              <p:par>
                                <p:cTn id="80" presetID="4" presetClass="entr" presetSubtype="16" fill="hold"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box(in)">
                                      <p:cBhvr>
                                        <p:cTn id="82" dur="500"/>
                                        <p:tgtEl>
                                          <p:spTgt spid="36"/>
                                        </p:tgtEl>
                                      </p:cBhvr>
                                    </p:animEffect>
                                  </p:childTnLst>
                                </p:cTn>
                              </p:par>
                              <p:par>
                                <p:cTn id="83" presetID="4" presetClass="entr" presetSubtype="16" fill="hold" nodeType="withEffect">
                                  <p:stCondLst>
                                    <p:cond delay="0"/>
                                  </p:stCondLst>
                                  <p:childTnLst>
                                    <p:set>
                                      <p:cBhvr>
                                        <p:cTn id="84" dur="1" fill="hold">
                                          <p:stCondLst>
                                            <p:cond delay="0"/>
                                          </p:stCondLst>
                                        </p:cTn>
                                        <p:tgtEl>
                                          <p:spTgt spid="64"/>
                                        </p:tgtEl>
                                        <p:attrNameLst>
                                          <p:attrName>style.visibility</p:attrName>
                                        </p:attrNameLst>
                                      </p:cBhvr>
                                      <p:to>
                                        <p:strVal val="visible"/>
                                      </p:to>
                                    </p:set>
                                    <p:animEffect transition="in" filter="box(in)">
                                      <p:cBhvr>
                                        <p:cTn id="85" dur="500"/>
                                        <p:tgtEl>
                                          <p:spTgt spid="64"/>
                                        </p:tgtEl>
                                      </p:cBhvr>
                                    </p:animEffect>
                                  </p:childTnLst>
                                </p:cTn>
                              </p:par>
                              <p:par>
                                <p:cTn id="86" presetID="4" presetClass="entr" presetSubtype="16" fill="hold" nodeType="withEffect">
                                  <p:stCondLst>
                                    <p:cond delay="0"/>
                                  </p:stCondLst>
                                  <p:childTnLst>
                                    <p:set>
                                      <p:cBhvr>
                                        <p:cTn id="87" dur="1" fill="hold">
                                          <p:stCondLst>
                                            <p:cond delay="0"/>
                                          </p:stCondLst>
                                        </p:cTn>
                                        <p:tgtEl>
                                          <p:spTgt spid="68"/>
                                        </p:tgtEl>
                                        <p:attrNameLst>
                                          <p:attrName>style.visibility</p:attrName>
                                        </p:attrNameLst>
                                      </p:cBhvr>
                                      <p:to>
                                        <p:strVal val="visible"/>
                                      </p:to>
                                    </p:set>
                                    <p:animEffect transition="in" filter="box(in)">
                                      <p:cBhvr>
                                        <p:cTn id="88" dur="500"/>
                                        <p:tgtEl>
                                          <p:spTgt spid="68"/>
                                        </p:tgtEl>
                                      </p:cBhvr>
                                    </p:animEffect>
                                  </p:childTnLst>
                                </p:cTn>
                              </p:par>
                              <p:par>
                                <p:cTn id="89" presetID="4" presetClass="entr" presetSubtype="16" fill="hold" nodeType="withEffect">
                                  <p:stCondLst>
                                    <p:cond delay="0"/>
                                  </p:stCondLst>
                                  <p:childTnLst>
                                    <p:set>
                                      <p:cBhvr>
                                        <p:cTn id="90" dur="1" fill="hold">
                                          <p:stCondLst>
                                            <p:cond delay="0"/>
                                          </p:stCondLst>
                                        </p:cTn>
                                        <p:tgtEl>
                                          <p:spTgt spid="72"/>
                                        </p:tgtEl>
                                        <p:attrNameLst>
                                          <p:attrName>style.visibility</p:attrName>
                                        </p:attrNameLst>
                                      </p:cBhvr>
                                      <p:to>
                                        <p:strVal val="visible"/>
                                      </p:to>
                                    </p:set>
                                    <p:animEffect transition="in" filter="box(in)">
                                      <p:cBhvr>
                                        <p:cTn id="91" dur="500"/>
                                        <p:tgtEl>
                                          <p:spTgt spid="72"/>
                                        </p:tgtEl>
                                      </p:cBhvr>
                                    </p:animEffect>
                                  </p:childTnLst>
                                </p:cTn>
                              </p:par>
                              <p:par>
                                <p:cTn id="92" presetID="4" presetClass="entr" presetSubtype="16" fill="hold" nodeType="withEffect">
                                  <p:stCondLst>
                                    <p:cond delay="0"/>
                                  </p:stCondLst>
                                  <p:childTnLst>
                                    <p:set>
                                      <p:cBhvr>
                                        <p:cTn id="93" dur="1" fill="hold">
                                          <p:stCondLst>
                                            <p:cond delay="0"/>
                                          </p:stCondLst>
                                        </p:cTn>
                                        <p:tgtEl>
                                          <p:spTgt spid="77"/>
                                        </p:tgtEl>
                                        <p:attrNameLst>
                                          <p:attrName>style.visibility</p:attrName>
                                        </p:attrNameLst>
                                      </p:cBhvr>
                                      <p:to>
                                        <p:strVal val="visible"/>
                                      </p:to>
                                    </p:set>
                                    <p:animEffect transition="in" filter="box(in)">
                                      <p:cBhvr>
                                        <p:cTn id="94" dur="500"/>
                                        <p:tgtEl>
                                          <p:spTgt spid="77"/>
                                        </p:tgtEl>
                                      </p:cBhvr>
                                    </p:animEffect>
                                  </p:childTnLst>
                                </p:cTn>
                              </p:par>
                              <p:par>
                                <p:cTn id="95" presetID="4" presetClass="entr" presetSubtype="16" fill="hold" nodeType="withEffect">
                                  <p:stCondLst>
                                    <p:cond delay="0"/>
                                  </p:stCondLst>
                                  <p:childTnLst>
                                    <p:set>
                                      <p:cBhvr>
                                        <p:cTn id="96" dur="1" fill="hold">
                                          <p:stCondLst>
                                            <p:cond delay="0"/>
                                          </p:stCondLst>
                                        </p:cTn>
                                        <p:tgtEl>
                                          <p:spTgt spid="81"/>
                                        </p:tgtEl>
                                        <p:attrNameLst>
                                          <p:attrName>style.visibility</p:attrName>
                                        </p:attrNameLst>
                                      </p:cBhvr>
                                      <p:to>
                                        <p:strVal val="visible"/>
                                      </p:to>
                                    </p:set>
                                    <p:animEffect transition="in" filter="box(in)">
                                      <p:cBhvr>
                                        <p:cTn id="97" dur="500"/>
                                        <p:tgtEl>
                                          <p:spTgt spid="81"/>
                                        </p:tgtEl>
                                      </p:cBhvr>
                                    </p:animEffect>
                                  </p:childTnLst>
                                </p:cTn>
                              </p:par>
                              <p:par>
                                <p:cTn id="98" presetID="4" presetClass="entr" presetSubtype="16" fill="hold" nodeType="withEffect">
                                  <p:stCondLst>
                                    <p:cond delay="0"/>
                                  </p:stCondLst>
                                  <p:childTnLst>
                                    <p:set>
                                      <p:cBhvr>
                                        <p:cTn id="99" dur="1" fill="hold">
                                          <p:stCondLst>
                                            <p:cond delay="0"/>
                                          </p:stCondLst>
                                        </p:cTn>
                                        <p:tgtEl>
                                          <p:spTgt spid="85"/>
                                        </p:tgtEl>
                                        <p:attrNameLst>
                                          <p:attrName>style.visibility</p:attrName>
                                        </p:attrNameLst>
                                      </p:cBhvr>
                                      <p:to>
                                        <p:strVal val="visible"/>
                                      </p:to>
                                    </p:set>
                                    <p:animEffect transition="in" filter="box(in)">
                                      <p:cBhvr>
                                        <p:cTn id="100" dur="500"/>
                                        <p:tgtEl>
                                          <p:spTgt spid="85"/>
                                        </p:tgtEl>
                                      </p:cBhvr>
                                    </p:animEffect>
                                  </p:childTnLst>
                                </p:cTn>
                              </p:par>
                              <p:par>
                                <p:cTn id="101" presetID="4" presetClass="entr" presetSubtype="16" fill="hold" nodeType="withEffect">
                                  <p:stCondLst>
                                    <p:cond delay="0"/>
                                  </p:stCondLst>
                                  <p:childTnLst>
                                    <p:set>
                                      <p:cBhvr>
                                        <p:cTn id="102" dur="1" fill="hold">
                                          <p:stCondLst>
                                            <p:cond delay="0"/>
                                          </p:stCondLst>
                                        </p:cTn>
                                        <p:tgtEl>
                                          <p:spTgt spid="89"/>
                                        </p:tgtEl>
                                        <p:attrNameLst>
                                          <p:attrName>style.visibility</p:attrName>
                                        </p:attrNameLst>
                                      </p:cBhvr>
                                      <p:to>
                                        <p:strVal val="visible"/>
                                      </p:to>
                                    </p:set>
                                    <p:animEffect transition="in" filter="box(in)">
                                      <p:cBhvr>
                                        <p:cTn id="103" dur="500"/>
                                        <p:tgtEl>
                                          <p:spTgt spid="89"/>
                                        </p:tgtEl>
                                      </p:cBhvr>
                                    </p:animEffect>
                                  </p:childTnLst>
                                </p:cTn>
                              </p:par>
                              <p:par>
                                <p:cTn id="104" presetID="4" presetClass="entr" presetSubtype="16" fill="hold" nodeType="withEffect">
                                  <p:stCondLst>
                                    <p:cond delay="0"/>
                                  </p:stCondLst>
                                  <p:childTnLst>
                                    <p:set>
                                      <p:cBhvr>
                                        <p:cTn id="105" dur="1" fill="hold">
                                          <p:stCondLst>
                                            <p:cond delay="0"/>
                                          </p:stCondLst>
                                        </p:cTn>
                                        <p:tgtEl>
                                          <p:spTgt spid="93"/>
                                        </p:tgtEl>
                                        <p:attrNameLst>
                                          <p:attrName>style.visibility</p:attrName>
                                        </p:attrNameLst>
                                      </p:cBhvr>
                                      <p:to>
                                        <p:strVal val="visible"/>
                                      </p:to>
                                    </p:set>
                                    <p:animEffect transition="in" filter="box(in)">
                                      <p:cBhvr>
                                        <p:cTn id="106" dur="500"/>
                                        <p:tgtEl>
                                          <p:spTgt spid="93"/>
                                        </p:tgtEl>
                                      </p:cBhvr>
                                    </p:animEffect>
                                  </p:childTnLst>
                                </p:cTn>
                              </p:par>
                              <p:par>
                                <p:cTn id="107" presetID="4" presetClass="entr" presetSubtype="16" fill="hold" nodeType="withEffect">
                                  <p:stCondLst>
                                    <p:cond delay="0"/>
                                  </p:stCondLst>
                                  <p:childTnLst>
                                    <p:set>
                                      <p:cBhvr>
                                        <p:cTn id="108" dur="1" fill="hold">
                                          <p:stCondLst>
                                            <p:cond delay="0"/>
                                          </p:stCondLst>
                                        </p:cTn>
                                        <p:tgtEl>
                                          <p:spTgt spid="97"/>
                                        </p:tgtEl>
                                        <p:attrNameLst>
                                          <p:attrName>style.visibility</p:attrName>
                                        </p:attrNameLst>
                                      </p:cBhvr>
                                      <p:to>
                                        <p:strVal val="visible"/>
                                      </p:to>
                                    </p:set>
                                    <p:animEffect transition="in" filter="box(in)">
                                      <p:cBhvr>
                                        <p:cTn id="109" dur="500"/>
                                        <p:tgtEl>
                                          <p:spTgt spid="97"/>
                                        </p:tgtEl>
                                      </p:cBhvr>
                                    </p:animEffect>
                                  </p:childTnLst>
                                </p:cTn>
                              </p:par>
                              <p:par>
                                <p:cTn id="110" presetID="4" presetClass="entr" presetSubtype="16" fill="hold" nodeType="withEffect">
                                  <p:stCondLst>
                                    <p:cond delay="0"/>
                                  </p:stCondLst>
                                  <p:childTnLst>
                                    <p:set>
                                      <p:cBhvr>
                                        <p:cTn id="111" dur="1" fill="hold">
                                          <p:stCondLst>
                                            <p:cond delay="0"/>
                                          </p:stCondLst>
                                        </p:cTn>
                                        <p:tgtEl>
                                          <p:spTgt spid="101"/>
                                        </p:tgtEl>
                                        <p:attrNameLst>
                                          <p:attrName>style.visibility</p:attrName>
                                        </p:attrNameLst>
                                      </p:cBhvr>
                                      <p:to>
                                        <p:strVal val="visible"/>
                                      </p:to>
                                    </p:set>
                                    <p:animEffect transition="in" filter="box(in)">
                                      <p:cBhvr>
                                        <p:cTn id="112" dur="500"/>
                                        <p:tgtEl>
                                          <p:spTgt spid="101"/>
                                        </p:tgtEl>
                                      </p:cBhvr>
                                    </p:animEffect>
                                  </p:childTnLst>
                                </p:cTn>
                              </p:par>
                              <p:par>
                                <p:cTn id="113" presetID="4" presetClass="entr" presetSubtype="16" fill="hold" nodeType="withEffect">
                                  <p:stCondLst>
                                    <p:cond delay="0"/>
                                  </p:stCondLst>
                                  <p:childTnLst>
                                    <p:set>
                                      <p:cBhvr>
                                        <p:cTn id="114" dur="1" fill="hold">
                                          <p:stCondLst>
                                            <p:cond delay="0"/>
                                          </p:stCondLst>
                                        </p:cTn>
                                        <p:tgtEl>
                                          <p:spTgt spid="104"/>
                                        </p:tgtEl>
                                        <p:attrNameLst>
                                          <p:attrName>style.visibility</p:attrName>
                                        </p:attrNameLst>
                                      </p:cBhvr>
                                      <p:to>
                                        <p:strVal val="visible"/>
                                      </p:to>
                                    </p:set>
                                    <p:animEffect transition="in" filter="box(in)">
                                      <p:cBhvr>
                                        <p:cTn id="115" dur="500"/>
                                        <p:tgtEl>
                                          <p:spTgt spid="104"/>
                                        </p:tgtEl>
                                      </p:cBhvr>
                                    </p:animEffect>
                                  </p:childTnLst>
                                </p:cTn>
                              </p:par>
                              <p:par>
                                <p:cTn id="116" presetID="4" presetClass="entr" presetSubtype="16" fill="hold" nodeType="withEffect">
                                  <p:stCondLst>
                                    <p:cond delay="0"/>
                                  </p:stCondLst>
                                  <p:childTnLst>
                                    <p:set>
                                      <p:cBhvr>
                                        <p:cTn id="117" dur="1" fill="hold">
                                          <p:stCondLst>
                                            <p:cond delay="0"/>
                                          </p:stCondLst>
                                        </p:cTn>
                                        <p:tgtEl>
                                          <p:spTgt spid="107"/>
                                        </p:tgtEl>
                                        <p:attrNameLst>
                                          <p:attrName>style.visibility</p:attrName>
                                        </p:attrNameLst>
                                      </p:cBhvr>
                                      <p:to>
                                        <p:strVal val="visible"/>
                                      </p:to>
                                    </p:set>
                                    <p:animEffect transition="in" filter="box(in)">
                                      <p:cBhvr>
                                        <p:cTn id="118" dur="500"/>
                                        <p:tgtEl>
                                          <p:spTgt spid="107"/>
                                        </p:tgtEl>
                                      </p:cBhvr>
                                    </p:animEffect>
                                  </p:childTnLst>
                                </p:cTn>
                              </p:par>
                              <p:par>
                                <p:cTn id="119" presetID="4" presetClass="entr" presetSubtype="16" fill="hold" nodeType="withEffect">
                                  <p:stCondLst>
                                    <p:cond delay="0"/>
                                  </p:stCondLst>
                                  <p:childTnLst>
                                    <p:set>
                                      <p:cBhvr>
                                        <p:cTn id="120" dur="1" fill="hold">
                                          <p:stCondLst>
                                            <p:cond delay="0"/>
                                          </p:stCondLst>
                                        </p:cTn>
                                        <p:tgtEl>
                                          <p:spTgt spid="110"/>
                                        </p:tgtEl>
                                        <p:attrNameLst>
                                          <p:attrName>style.visibility</p:attrName>
                                        </p:attrNameLst>
                                      </p:cBhvr>
                                      <p:to>
                                        <p:strVal val="visible"/>
                                      </p:to>
                                    </p:set>
                                    <p:animEffect transition="in" filter="box(in)">
                                      <p:cBhvr>
                                        <p:cTn id="121" dur="500"/>
                                        <p:tgtEl>
                                          <p:spTgt spid="110"/>
                                        </p:tgtEl>
                                      </p:cBhvr>
                                    </p:animEffect>
                                  </p:childTnLst>
                                </p:cTn>
                              </p:par>
                              <p:par>
                                <p:cTn id="122" presetID="4" presetClass="entr" presetSubtype="16" fill="hold" nodeType="withEffect">
                                  <p:stCondLst>
                                    <p:cond delay="0"/>
                                  </p:stCondLst>
                                  <p:childTnLst>
                                    <p:set>
                                      <p:cBhvr>
                                        <p:cTn id="123" dur="1" fill="hold">
                                          <p:stCondLst>
                                            <p:cond delay="0"/>
                                          </p:stCondLst>
                                        </p:cTn>
                                        <p:tgtEl>
                                          <p:spTgt spid="113"/>
                                        </p:tgtEl>
                                        <p:attrNameLst>
                                          <p:attrName>style.visibility</p:attrName>
                                        </p:attrNameLst>
                                      </p:cBhvr>
                                      <p:to>
                                        <p:strVal val="visible"/>
                                      </p:to>
                                    </p:set>
                                    <p:animEffect transition="in" filter="box(in)">
                                      <p:cBhvr>
                                        <p:cTn id="124" dur="500"/>
                                        <p:tgtEl>
                                          <p:spTgt spid="113"/>
                                        </p:tgtEl>
                                      </p:cBhvr>
                                    </p:animEffect>
                                  </p:childTnLst>
                                </p:cTn>
                              </p:par>
                              <p:par>
                                <p:cTn id="125" presetID="4" presetClass="entr" presetSubtype="16" fill="hold" nodeType="withEffect">
                                  <p:stCondLst>
                                    <p:cond delay="0"/>
                                  </p:stCondLst>
                                  <p:childTnLst>
                                    <p:set>
                                      <p:cBhvr>
                                        <p:cTn id="126" dur="1" fill="hold">
                                          <p:stCondLst>
                                            <p:cond delay="0"/>
                                          </p:stCondLst>
                                        </p:cTn>
                                        <p:tgtEl>
                                          <p:spTgt spid="116"/>
                                        </p:tgtEl>
                                        <p:attrNameLst>
                                          <p:attrName>style.visibility</p:attrName>
                                        </p:attrNameLst>
                                      </p:cBhvr>
                                      <p:to>
                                        <p:strVal val="visible"/>
                                      </p:to>
                                    </p:set>
                                    <p:animEffect transition="in" filter="box(in)">
                                      <p:cBhvr>
                                        <p:cTn id="127" dur="500"/>
                                        <p:tgtEl>
                                          <p:spTgt spid="116"/>
                                        </p:tgtEl>
                                      </p:cBhvr>
                                    </p:animEffect>
                                  </p:childTnLst>
                                </p:cTn>
                              </p:par>
                              <p:par>
                                <p:cTn id="128" presetID="4" presetClass="entr" presetSubtype="16" fill="hold" nodeType="withEffect">
                                  <p:stCondLst>
                                    <p:cond delay="0"/>
                                  </p:stCondLst>
                                  <p:childTnLst>
                                    <p:set>
                                      <p:cBhvr>
                                        <p:cTn id="129" dur="1" fill="hold">
                                          <p:stCondLst>
                                            <p:cond delay="0"/>
                                          </p:stCondLst>
                                        </p:cTn>
                                        <p:tgtEl>
                                          <p:spTgt spid="119"/>
                                        </p:tgtEl>
                                        <p:attrNameLst>
                                          <p:attrName>style.visibility</p:attrName>
                                        </p:attrNameLst>
                                      </p:cBhvr>
                                      <p:to>
                                        <p:strVal val="visible"/>
                                      </p:to>
                                    </p:set>
                                    <p:animEffect transition="in" filter="box(in)">
                                      <p:cBhvr>
                                        <p:cTn id="130" dur="500"/>
                                        <p:tgtEl>
                                          <p:spTgt spid="119"/>
                                        </p:tgtEl>
                                      </p:cBhvr>
                                    </p:animEffect>
                                  </p:childTnLst>
                                </p:cTn>
                              </p:par>
                              <p:par>
                                <p:cTn id="131" presetID="4" presetClass="entr" presetSubtype="16" fill="hold" nodeType="withEffect">
                                  <p:stCondLst>
                                    <p:cond delay="0"/>
                                  </p:stCondLst>
                                  <p:childTnLst>
                                    <p:set>
                                      <p:cBhvr>
                                        <p:cTn id="132" dur="1" fill="hold">
                                          <p:stCondLst>
                                            <p:cond delay="0"/>
                                          </p:stCondLst>
                                        </p:cTn>
                                        <p:tgtEl>
                                          <p:spTgt spid="122"/>
                                        </p:tgtEl>
                                        <p:attrNameLst>
                                          <p:attrName>style.visibility</p:attrName>
                                        </p:attrNameLst>
                                      </p:cBhvr>
                                      <p:to>
                                        <p:strVal val="visible"/>
                                      </p:to>
                                    </p:set>
                                    <p:animEffect transition="in" filter="box(in)">
                                      <p:cBhvr>
                                        <p:cTn id="133" dur="500"/>
                                        <p:tgtEl>
                                          <p:spTgt spid="122"/>
                                        </p:tgtEl>
                                      </p:cBhvr>
                                    </p:animEffect>
                                  </p:childTnLst>
                                </p:cTn>
                              </p:par>
                              <p:par>
                                <p:cTn id="134" presetID="4" presetClass="entr" presetSubtype="16" fill="hold" nodeType="withEffect">
                                  <p:stCondLst>
                                    <p:cond delay="0"/>
                                  </p:stCondLst>
                                  <p:childTnLst>
                                    <p:set>
                                      <p:cBhvr>
                                        <p:cTn id="135" dur="1" fill="hold">
                                          <p:stCondLst>
                                            <p:cond delay="0"/>
                                          </p:stCondLst>
                                        </p:cTn>
                                        <p:tgtEl>
                                          <p:spTgt spid="125"/>
                                        </p:tgtEl>
                                        <p:attrNameLst>
                                          <p:attrName>style.visibility</p:attrName>
                                        </p:attrNameLst>
                                      </p:cBhvr>
                                      <p:to>
                                        <p:strVal val="visible"/>
                                      </p:to>
                                    </p:set>
                                    <p:animEffect transition="in" filter="box(in)">
                                      <p:cBhvr>
                                        <p:cTn id="136" dur="500"/>
                                        <p:tgtEl>
                                          <p:spTgt spid="125"/>
                                        </p:tgtEl>
                                      </p:cBhvr>
                                    </p:animEffect>
                                  </p:childTnLst>
                                </p:cTn>
                              </p:par>
                              <p:par>
                                <p:cTn id="137" presetID="4" presetClass="entr" presetSubtype="16" fill="hold" nodeType="withEffect">
                                  <p:stCondLst>
                                    <p:cond delay="0"/>
                                  </p:stCondLst>
                                  <p:childTnLst>
                                    <p:set>
                                      <p:cBhvr>
                                        <p:cTn id="138" dur="1" fill="hold">
                                          <p:stCondLst>
                                            <p:cond delay="0"/>
                                          </p:stCondLst>
                                        </p:cTn>
                                        <p:tgtEl>
                                          <p:spTgt spid="12288"/>
                                        </p:tgtEl>
                                        <p:attrNameLst>
                                          <p:attrName>style.visibility</p:attrName>
                                        </p:attrNameLst>
                                      </p:cBhvr>
                                      <p:to>
                                        <p:strVal val="visible"/>
                                      </p:to>
                                    </p:set>
                                    <p:animEffect transition="in" filter="box(in)">
                                      <p:cBhvr>
                                        <p:cTn id="139" dur="500"/>
                                        <p:tgtEl>
                                          <p:spTgt spid="12288"/>
                                        </p:tgtEl>
                                      </p:cBhvr>
                                    </p:animEffect>
                                  </p:childTnLst>
                                </p:cTn>
                              </p:par>
                              <p:par>
                                <p:cTn id="140" presetID="4" presetClass="entr" presetSubtype="16" fill="hold" nodeType="withEffect">
                                  <p:stCondLst>
                                    <p:cond delay="0"/>
                                  </p:stCondLst>
                                  <p:childTnLst>
                                    <p:set>
                                      <p:cBhvr>
                                        <p:cTn id="141" dur="1" fill="hold">
                                          <p:stCondLst>
                                            <p:cond delay="0"/>
                                          </p:stCondLst>
                                        </p:cTn>
                                        <p:tgtEl>
                                          <p:spTgt spid="12292"/>
                                        </p:tgtEl>
                                        <p:attrNameLst>
                                          <p:attrName>style.visibility</p:attrName>
                                        </p:attrNameLst>
                                      </p:cBhvr>
                                      <p:to>
                                        <p:strVal val="visible"/>
                                      </p:to>
                                    </p:set>
                                    <p:animEffect transition="in" filter="box(in)">
                                      <p:cBhvr>
                                        <p:cTn id="142" dur="500"/>
                                        <p:tgtEl>
                                          <p:spTgt spid="12292"/>
                                        </p:tgtEl>
                                      </p:cBhvr>
                                    </p:animEffect>
                                  </p:childTnLst>
                                </p:cTn>
                              </p:par>
                              <p:par>
                                <p:cTn id="143" presetID="4" presetClass="entr" presetSubtype="16" fill="hold" nodeType="withEffect">
                                  <p:stCondLst>
                                    <p:cond delay="0"/>
                                  </p:stCondLst>
                                  <p:childTnLst>
                                    <p:set>
                                      <p:cBhvr>
                                        <p:cTn id="144" dur="1" fill="hold">
                                          <p:stCondLst>
                                            <p:cond delay="0"/>
                                          </p:stCondLst>
                                        </p:cTn>
                                        <p:tgtEl>
                                          <p:spTgt spid="12295"/>
                                        </p:tgtEl>
                                        <p:attrNameLst>
                                          <p:attrName>style.visibility</p:attrName>
                                        </p:attrNameLst>
                                      </p:cBhvr>
                                      <p:to>
                                        <p:strVal val="visible"/>
                                      </p:to>
                                    </p:set>
                                    <p:animEffect transition="in" filter="box(in)">
                                      <p:cBhvr>
                                        <p:cTn id="145" dur="500"/>
                                        <p:tgtEl>
                                          <p:spTgt spid="12295"/>
                                        </p:tgtEl>
                                      </p:cBhvr>
                                    </p:animEffect>
                                  </p:childTnLst>
                                </p:cTn>
                              </p:par>
                              <p:par>
                                <p:cTn id="146" presetID="4" presetClass="entr" presetSubtype="16" fill="hold" nodeType="withEffect">
                                  <p:stCondLst>
                                    <p:cond delay="0"/>
                                  </p:stCondLst>
                                  <p:childTnLst>
                                    <p:set>
                                      <p:cBhvr>
                                        <p:cTn id="147" dur="1" fill="hold">
                                          <p:stCondLst>
                                            <p:cond delay="0"/>
                                          </p:stCondLst>
                                        </p:cTn>
                                        <p:tgtEl>
                                          <p:spTgt spid="12298"/>
                                        </p:tgtEl>
                                        <p:attrNameLst>
                                          <p:attrName>style.visibility</p:attrName>
                                        </p:attrNameLst>
                                      </p:cBhvr>
                                      <p:to>
                                        <p:strVal val="visible"/>
                                      </p:to>
                                    </p:set>
                                    <p:animEffect transition="in" filter="box(in)">
                                      <p:cBhvr>
                                        <p:cTn id="148" dur="500"/>
                                        <p:tgtEl>
                                          <p:spTgt spid="12298"/>
                                        </p:tgtEl>
                                      </p:cBhvr>
                                    </p:animEffect>
                                  </p:childTnLst>
                                </p:cTn>
                              </p:par>
                              <p:par>
                                <p:cTn id="149" presetID="4" presetClass="entr" presetSubtype="16" fill="hold" nodeType="withEffect">
                                  <p:stCondLst>
                                    <p:cond delay="0"/>
                                  </p:stCondLst>
                                  <p:childTnLst>
                                    <p:set>
                                      <p:cBhvr>
                                        <p:cTn id="150" dur="1" fill="hold">
                                          <p:stCondLst>
                                            <p:cond delay="0"/>
                                          </p:stCondLst>
                                        </p:cTn>
                                        <p:tgtEl>
                                          <p:spTgt spid="12302"/>
                                        </p:tgtEl>
                                        <p:attrNameLst>
                                          <p:attrName>style.visibility</p:attrName>
                                        </p:attrNameLst>
                                      </p:cBhvr>
                                      <p:to>
                                        <p:strVal val="visible"/>
                                      </p:to>
                                    </p:set>
                                    <p:animEffect transition="in" filter="box(in)">
                                      <p:cBhvr>
                                        <p:cTn id="151" dur="500"/>
                                        <p:tgtEl>
                                          <p:spTgt spid="12302"/>
                                        </p:tgtEl>
                                      </p:cBhvr>
                                    </p:animEffect>
                                  </p:childTnLst>
                                </p:cTn>
                              </p:par>
                              <p:par>
                                <p:cTn id="152" presetID="3" presetClass="entr" presetSubtype="10" fill="hold" nodeType="withEffect">
                                  <p:stCondLst>
                                    <p:cond delay="0"/>
                                  </p:stCondLst>
                                  <p:childTnLst>
                                    <p:set>
                                      <p:cBhvr>
                                        <p:cTn id="153" dur="1" fill="hold">
                                          <p:stCondLst>
                                            <p:cond delay="0"/>
                                          </p:stCondLst>
                                        </p:cTn>
                                        <p:tgtEl>
                                          <p:spTgt spid="12306">
                                            <p:txEl>
                                              <p:pRg st="0" end="0"/>
                                            </p:txEl>
                                          </p:spTgt>
                                        </p:tgtEl>
                                        <p:attrNameLst>
                                          <p:attrName>style.visibility</p:attrName>
                                        </p:attrNameLst>
                                      </p:cBhvr>
                                      <p:to>
                                        <p:strVal val="visible"/>
                                      </p:to>
                                    </p:set>
                                    <p:animEffect transition="in" filter="blinds(horizontal)">
                                      <p:cBhvr>
                                        <p:cTn id="154" dur="1000"/>
                                        <p:tgtEl>
                                          <p:spTgt spid="12306">
                                            <p:txEl>
                                              <p:pRg st="0" end="0"/>
                                            </p:txEl>
                                          </p:spTgt>
                                        </p:tgtEl>
                                      </p:cBhvr>
                                    </p:animEffect>
                                  </p:childTnLst>
                                </p:cTn>
                              </p:par>
                            </p:childTnLst>
                          </p:cTn>
                        </p:par>
                      </p:childTnLst>
                    </p:cTn>
                  </p:par>
                  <p:par>
                    <p:cTn id="155" fill="hold">
                      <p:stCondLst>
                        <p:cond delay="indefinite"/>
                      </p:stCondLst>
                      <p:childTnLst>
                        <p:par>
                          <p:cTn id="156" fill="hold">
                            <p:stCondLst>
                              <p:cond delay="0"/>
                            </p:stCondLst>
                            <p:childTnLst>
                              <p:par>
                                <p:cTn id="157" presetID="29" presetClass="path" presetSubtype="0" repeatCount="indefinite" fill="remove" nodeType="clickEffect">
                                  <p:stCondLst>
                                    <p:cond delay="0"/>
                                  </p:stCondLst>
                                  <p:endCondLst>
                                    <p:cond evt="onNext" delay="0">
                                      <p:tgtEl>
                                        <p:sldTgt/>
                                      </p:tgtEl>
                                    </p:cond>
                                  </p:endCondLst>
                                  <p:childTnLst>
                                    <p:animMotion origin="layout" path="M 3.33333E-6 -2.96296E-6 C 0.00139 -0.00254 0.00277 -0.00555 0.00416 -0.00926 C 0.00798 -0.0199 0.00902 -0.03032 0.00625 -0.03194 C 0.00347 -0.03379 -0.00209 -0.02639 -0.00573 -0.01574 C -0.00782 -0.01018 -0.00903 -0.00486 -0.00938 -0.00069 C -0.01007 0.00255 -0.01025 0.00579 -0.01025 0.00949 C -0.01025 0.02153 -0.00764 0.03148 -0.00452 0.03148 C -0.00157 0.03148 0.00104 0.02153 0.00104 0.00949 C 0.00104 0.00394 0.00034 -0.00162 -0.00052 -0.00532 C -0.00104 -0.00856 -0.00209 -0.01203 -0.00313 -0.01551 C -0.00712 -0.02639 -0.01268 -0.03379 -0.01545 -0.03194 C -0.01823 -0.03009 -0.01719 -0.0199 -0.0132 -0.00902 C -0.01164 -0.00393 -0.00938 0.00047 -0.00712 0.00324 C -0.00556 0.00602 -0.00382 0.00834 -0.00139 0.01065 C 0.00573 0.01852 0.01302 0.02199 0.01493 0.01875 C 0.01684 0.01551 0.01284 0.00672 0.00555 -0.00069 C 0.0026 -0.00393 -0.00052 -0.00625 -0.00313 -0.00787 C -0.00556 -0.00949 -0.00868 -0.01088 -0.01181 -0.01157 C -0.02066 -0.01435 -0.02813 -0.01365 -0.02882 -0.00926 C -0.02952 -0.00532 -0.02292 -2.96296E-6 -0.01424 0.00278 C -0.01025 0.00394 -0.00643 0.0044 -0.00348 0.00417 C -0.00087 0.00417 0.00208 0.00348 0.00503 0.00278 C 0.01371 -2.96296E-6 0.02048 -0.00555 0.01961 -0.00949 C 0.01892 -0.01365 0.01146 -0.01458 0.0026 -0.01203 C -0.00157 -0.01065 -0.00539 -0.00879 -0.00799 -0.00671 C -0.01025 -0.00509 -0.01233 -0.00324 -0.01476 -0.00069 C -0.02188 0.00695 -0.02604 0.01551 -0.02396 0.01875 C -0.02223 0.02199 -0.01476 0.01852 -0.00782 0.01111 C -0.00434 0.00741 -0.00157 0.00348 3.33333E-6 -2.96296E-6 Z " pathEditMode="relative" rAng="0" ptsTypes="fffffffffffffffffffffffffffff">
                                      <p:cBhvr>
                                        <p:cTn id="158" dur="5000" fill="hold"/>
                                        <p:tgtEl>
                                          <p:spTgt spid="64"/>
                                        </p:tgtEl>
                                        <p:attrNameLst>
                                          <p:attrName>ppt_x</p:attrName>
                                          <p:attrName>ppt_y</p:attrName>
                                        </p:attrNameLst>
                                      </p:cBhvr>
                                      <p:rCtr x="-451" y="-116"/>
                                    </p:animMotion>
                                  </p:childTnLst>
                                </p:cTn>
                              </p:par>
                              <p:par>
                                <p:cTn id="159" presetID="29" presetClass="path" presetSubtype="0" repeatCount="indefinite" fill="remove" nodeType="withEffect">
                                  <p:stCondLst>
                                    <p:cond delay="0"/>
                                  </p:stCondLst>
                                  <p:endCondLst>
                                    <p:cond evt="onNext" delay="0">
                                      <p:tgtEl>
                                        <p:sldTgt/>
                                      </p:tgtEl>
                                    </p:cond>
                                  </p:endCondLst>
                                  <p:childTnLst>
                                    <p:animMotion origin="layout" path="M -0.00069 0.00231 C 0.00139 0.00046 0.00348 -0.00139 0.00591 -0.00417 C 0.0125 -0.01204 0.01632 -0.0213 0.01424 -0.02407 C 0.01216 -0.02731 0.00504 -0.02315 -0.00139 -0.01528 C -0.00503 -0.01111 -0.00764 -0.00694 -0.0092 -0.00324 C -0.01076 -0.00046 -0.0118 0.00231 -0.01284 0.00579 C -0.01632 0.0169 -0.01684 0.02731 -0.01389 0.02894 C -0.01111 0.03056 -0.0059 0.02269 -0.00243 0.01157 C -0.00086 0.00648 0.00018 0.00093 0.00035 -0.00301 C 0.00087 -0.00625 0.00087 -0.00995 0.00087 -0.01366 C 0.00035 -0.02569 -0.0026 -0.03542 -0.00573 -0.03519 C -0.00885 -0.03495 -0.01076 -0.025 -0.01024 -0.01296 C -0.01024 -0.00741 -0.00955 -0.00208 -0.00816 0.00162 C -0.00746 0.00486 -0.00659 0.00787 -0.00503 0.01134 C -0.00069 0.02222 0.00504 0.02917 0.00782 0.02708 C 0.01042 0.02523 0.0092 0.01505 0.00469 0.0044 C 0.00278 0 0.0007 -0.00394 -0.00139 -0.00671 C -0.00312 -0.00949 -0.00555 -0.01227 -0.00833 -0.01458 C -0.01562 -0.02153 -0.02274 -0.02477 -0.02465 -0.02106 C -0.02639 -0.01782 -0.02187 -0.00949 -0.01458 -0.00255 C -0.01128 0.00069 -0.00781 0.00301 -0.00503 0.0044 C -0.0026 0.00556 0.00018 0.00648 0.00313 0.00741 C 0.01198 0.00926 0.0198 0.00764 0.02014 0.00347 C 0.02066 -0.00069 0.01407 -0.00532 0.00521 -0.00764 C 0.00087 -0.00833 -0.00312 -0.00856 -0.00607 -0.0081 C -0.00868 -0.00764 -0.01111 -0.00718 -0.01406 -0.00602 C -0.02291 -0.00255 -0.02916 0.00324 -0.02812 0.00741 C -0.02743 0.01111 -0.01961 0.01181 -0.01111 0.00856 C -0.00677 0.00694 -0.00312 0.00463 -0.00069 0.00231 Z " pathEditMode="relative" rAng="1353435" ptsTypes="fffffffffffffffffffffffffffff">
                                      <p:cBhvr>
                                        <p:cTn id="160" dur="5000" fill="hold"/>
                                        <p:tgtEl>
                                          <p:spTgt spid="68"/>
                                        </p:tgtEl>
                                        <p:attrNameLst>
                                          <p:attrName>ppt_x</p:attrName>
                                          <p:attrName>ppt_y</p:attrName>
                                        </p:attrNameLst>
                                      </p:cBhvr>
                                      <p:rCtr x="-382" y="-347"/>
                                    </p:animMotion>
                                  </p:childTnLst>
                                </p:cTn>
                              </p:par>
                              <p:par>
                                <p:cTn id="161" presetID="29" presetClass="path" presetSubtype="0" repeatCount="indefinite" fill="remove" nodeType="withEffect">
                                  <p:stCondLst>
                                    <p:cond delay="0"/>
                                  </p:stCondLst>
                                  <p:endCondLst>
                                    <p:cond evt="onNext" delay="0">
                                      <p:tgtEl>
                                        <p:sldTgt/>
                                      </p:tgtEl>
                                    </p:cond>
                                  </p:endCondLst>
                                  <p:childTnLst>
                                    <p:animMotion origin="layout" path="M 3.33333E-6 -0.00254 C 0.00052 -0.00555 0.00086 -0.00902 0.00104 -0.01319 C 0.00121 -0.025 -0.00087 -0.03518 -0.004 -0.03518 C -0.00712 -0.03541 -0.0099 -0.02546 -0.01007 -0.01388 C -0.01025 -0.00763 -0.00973 -0.00208 -0.00886 0.00186 C -0.00851 0.00533 -0.00764 0.00834 -0.0066 0.01158 C -0.00295 0.02269 0.00243 0.03033 0.00538 0.02871 C 0.00798 0.02709 0.00746 0.01667 0.00382 0.00556 C 0.00208 0.00047 -0.00018 -0.00416 -0.00209 -0.00717 C -0.00365 -0.00972 -0.00556 -0.0125 -0.00764 -0.01504 C -0.01459 -0.02291 -0.02188 -0.02662 -0.02379 -0.02338 C -0.02587 -0.02037 -0.0217 -0.01157 -0.01476 -0.0037 C -0.01181 -4.44444E-6 -0.00851 0.00301 -0.00556 0.00417 C -0.0033 0.00602 -0.00104 0.00718 0.00191 0.00787 C 0.01076 0.01135 0.01857 0.01065 0.01927 0.00672 C 0.02014 0.00278 0.01371 -0.00324 0.00486 -0.00601 C 0.00121 -0.0074 -0.00243 -0.00787 -0.00521 -0.0081 C -0.00799 -0.00833 -0.01129 -0.00787 -0.01441 -0.00671 C -0.02327 -0.00463 -0.02986 -4.44444E-6 -0.02917 0.0044 C -0.02865 0.00834 -0.02101 0.00973 -0.01216 0.00764 C -0.00816 0.00649 -0.00452 0.00487 -0.00191 0.00325 C 0.00034 0.00186 0.00295 -0.00046 0.00538 -0.00277 C 0.0125 -0.00995 0.01701 -0.01851 0.0151 -0.02175 C 0.01319 -0.02523 0.00607 -0.02199 -0.00122 -0.01504 C -0.00469 -0.01134 -0.00764 -0.00763 -0.00938 -0.00439 C -0.01094 -0.00162 -0.01233 0.00116 -0.01372 0.00487 C -0.01806 0.01551 -0.01927 0.0257 -0.01632 0.02755 C -0.01372 0.02963 -0.00799 0.02246 -0.00382 0.01181 C -0.00174 0.00649 -0.00035 0.00139 3.33333E-6 -0.00254 Z " pathEditMode="relative" rAng="-1420536" ptsTypes="fffffffffffffffffffffffffffff">
                                      <p:cBhvr>
                                        <p:cTn id="162" dur="5000" fill="hold"/>
                                        <p:tgtEl>
                                          <p:spTgt spid="72"/>
                                        </p:tgtEl>
                                        <p:attrNameLst>
                                          <p:attrName>ppt_x</p:attrName>
                                          <p:attrName>ppt_y</p:attrName>
                                        </p:attrNameLst>
                                      </p:cBhvr>
                                      <p:rCtr x="-451" y="139"/>
                                    </p:animMotion>
                                  </p:childTnLst>
                                </p:cTn>
                              </p:par>
                              <p:par>
                                <p:cTn id="163" presetID="29" presetClass="path" presetSubtype="0" repeatCount="indefinite" fill="remove" nodeType="withEffect">
                                  <p:stCondLst>
                                    <p:cond delay="0"/>
                                  </p:stCondLst>
                                  <p:endCondLst>
                                    <p:cond evt="onNext" delay="0">
                                      <p:tgtEl>
                                        <p:sldTgt/>
                                      </p:tgtEl>
                                    </p:cond>
                                  </p:endCondLst>
                                  <p:childTnLst>
                                    <p:animMotion origin="layout" path="M -0.00521 0.00486 C -0.00312 0.00671 -0.00087 0.00833 0.00191 0.00995 C 0.01024 0.01458 0.01806 0.01551 0.0191 0.01157 C 0.02031 0.00787 0.01458 0.00092 0.00642 -0.00347 C 0.00208 -0.00602 -0.00191 -0.00741 -0.00503 -0.00764 C -0.00764 -0.00833 -0.01007 -0.00833 -0.01285 -0.00833 C -0.02187 -0.00764 -0.02917 -0.0037 -0.02899 0.00046 C -0.02882 0.0044 -0.02118 0.00741 -0.01215 0.00671 C -0.00799 0.00648 -0.00399 0.00532 -0.00122 0.00393 C 0.00122 0.00301 0.00382 0.00162 0.00625 1.11111E-6 C 0.01424 -0.00579 0.01944 -0.01366 0.01806 -0.01736 C 0.01649 -0.02083 0.00885 -0.01898 0.00087 -0.0132 C -0.00278 -0.01088 -0.0059 -0.00764 -0.00799 -0.0044 C -0.0099 -0.00208 -0.01163 0.00023 -0.01319 0.0037 C -0.01875 0.01342 -0.02101 0.02338 -0.0184 0.02569 C -0.01597 0.02801 -0.00955 0.02245 -0.00434 0.01227 C -0.00208 0.0081 -0.00052 0.00393 0.00052 0.00046 C 0.00174 -0.00301 0.0026 -0.00718 0.00295 -0.01134 C 0.00451 -0.02338 0.00365 -0.03333 0.00035 -0.03403 C -0.0026 -0.03472 -0.00625 -0.0257 -0.00799 -0.01389 C -0.00868 -0.00857 -0.00885 -0.00347 -0.00851 0.00046 C -0.00833 0.00393 -0.00764 0.00787 -0.00694 0.0118 C -0.00451 0.02315 5.55112E-17 0.03194 0.00295 0.03055 C 0.00608 0.0294 0.00642 0.01944 0.00399 0.00787 C 0.00278 0.00231 0.00122 -0.00278 -0.00052 -0.00602 C -0.00191 -0.00903 -0.0033 -0.01158 -0.00538 -0.01482 C -0.01146 -0.02384 -0.01806 -0.02894 -0.02049 -0.02616 C -0.02274 -0.02361 -0.01979 -0.01389 -0.01389 -0.00486 C -0.01094 -0.00046 -0.00781 0.00301 -0.00521 0.00486 Z " pathEditMode="relative" rAng="5228255" ptsTypes="fffffffffffffffffffffffffffff">
                                      <p:cBhvr>
                                        <p:cTn id="164" dur="5000" fill="hold"/>
                                        <p:tgtEl>
                                          <p:spTgt spid="77"/>
                                        </p:tgtEl>
                                        <p:attrNameLst>
                                          <p:attrName>ppt_x</p:attrName>
                                          <p:attrName>ppt_y</p:attrName>
                                        </p:attrNameLst>
                                      </p:cBhvr>
                                      <p:rCtr x="69" y="-602"/>
                                    </p:animMotion>
                                  </p:childTnLst>
                                </p:cTn>
                              </p:par>
                              <p:par>
                                <p:cTn id="165" presetID="29" presetClass="path" presetSubtype="0" repeatCount="indefinite" fill="remove" nodeType="withEffect">
                                  <p:stCondLst>
                                    <p:cond delay="0"/>
                                  </p:stCondLst>
                                  <p:endCondLst>
                                    <p:cond evt="onNext" delay="0">
                                      <p:tgtEl>
                                        <p:sldTgt/>
                                      </p:tgtEl>
                                    </p:cond>
                                  </p:endCondLst>
                                  <p:childTnLst>
                                    <p:animMotion origin="layout" path="M 5.55112E-17 -0.00185 C 0.00087 -0.00463 0.00156 -0.0081 0.00208 -0.01227 C 0.00347 -0.02384 0.00226 -0.03426 -0.00069 -0.03472 C -0.00382 -0.03542 -0.00747 -0.02616 -0.00885 -0.01458 C -0.00955 -0.00856 -0.00955 -0.00301 -0.00903 0.00116 C -0.00903 0.0044 -0.00851 0.00764 -0.00781 0.01111 C -0.00521 0.02269 -0.00052 0.03125 0.00243 0.03009 C 0.00521 0.02894 0.00556 0.01852 0.00313 0.00695 C 0.00191 0.00162 5.55112E-17 -0.00347 -0.00156 -0.00671 C -0.00278 -0.00949 -0.00451 -0.0125 -0.00625 -0.01551 C -0.01233 -0.0243 -0.01927 -0.0294 -0.02153 -0.02662 C -0.02378 -0.02384 -0.02066 -0.01435 -0.01458 -0.00532 C -0.01198 -0.00116 -0.00885 0.00232 -0.00608 0.00394 C -0.00399 0.00602 -0.00191 0.00764 0.00104 0.00903 C 0.00955 0.01389 0.01719 0.01435 0.0184 0.01065 C 0.01944 0.00671 0.01389 -0.00023 0.00521 -0.0044 C 0.00174 -0.00648 -0.00174 -0.00764 -0.00469 -0.0081 C -0.00729 -0.0088 -0.01059 -0.0088 -0.01372 -0.00833 C -0.02274 -0.00764 -0.02986 -0.00417 -0.02951 0.00023 C -0.02934 0.00417 -0.02187 0.00695 -0.01302 0.00625 C -0.00885 0.00579 -0.00521 0.00486 -0.00243 0.00347 C 0.00017 0.00255 0.00278 0.0007 0.00556 -0.00092 C 0.01319 -0.00694 0.01858 -0.01481 0.01684 -0.01829 C 0.01528 -0.02199 0.00799 -0.02014 5.55112E-17 -0.01435 C -0.00365 -0.01134 -0.00694 -0.0081 -0.00903 -0.00509 C -0.01076 -0.00278 -0.0125 -0.00023 -0.01424 0.00324 C -0.01944 0.0132 -0.0217 0.02292 -0.01892 0.02523 C -0.01667 0.02778 -0.01024 0.02153 -0.00503 0.01181 C -0.0026 0.00695 -0.00069 0.00208 5.55112E-17 -0.00185 Z " pathEditMode="relative" rAng="-983372" ptsTypes="fffffffffffffffffffffffffffff">
                                      <p:cBhvr>
                                        <p:cTn id="166" dur="5000" fill="hold"/>
                                        <p:tgtEl>
                                          <p:spTgt spid="81"/>
                                        </p:tgtEl>
                                        <p:attrNameLst>
                                          <p:attrName>ppt_x</p:attrName>
                                          <p:attrName>ppt_y</p:attrName>
                                        </p:attrNameLst>
                                      </p:cBhvr>
                                      <p:rCtr x="-451" y="69"/>
                                    </p:animMotion>
                                  </p:childTnLst>
                                </p:cTn>
                              </p:par>
                              <p:par>
                                <p:cTn id="167" presetID="29" presetClass="path" presetSubtype="0" repeatCount="indefinite" fill="remove" nodeType="withEffect">
                                  <p:stCondLst>
                                    <p:cond delay="0"/>
                                  </p:stCondLst>
                                  <p:endCondLst>
                                    <p:cond evt="onNext" delay="0">
                                      <p:tgtEl>
                                        <p:sldTgt/>
                                      </p:tgtEl>
                                    </p:cond>
                                  </p:endCondLst>
                                  <p:childTnLst>
                                    <p:animMotion origin="layout" path="M -0.00052 0.00162 C 0.00139 -0.00023 0.00347 -0.00255 0.00555 -0.00555 C 0.01146 -0.01435 0.01475 -0.02384 0.0125 -0.02639 C 0.01024 -0.0294 0.0033 -0.0243 -0.00243 -0.01551 C -0.00573 -0.01111 -0.00799 -0.00648 -0.0092 -0.00255 C -0.01059 0.00023 -0.01146 0.00324 -0.01233 0.00671 C -0.01493 0.01829 -0.01459 0.02894 -0.01164 0.03009 C -0.00886 0.03125 -0.00417 0.02269 -0.00157 0.01111 C -0.00035 0.00579 0.00017 0.00023 0.00017 -0.0037 C 0.00034 -0.00694 0.00017 -0.01065 3.33333E-6 -0.01435 C -0.00157 -0.02639 -0.00521 -0.03565 -0.00834 -0.03495 C -0.01129 -0.03426 -0.0125 -0.02407 -0.01111 -0.01204 C -0.01077 -0.00648 -0.00955 -0.00139 -0.00799 0.00208 C -0.00712 0.00533 -0.00591 0.0081 -0.00417 0.01134 C 0.00104 0.02153 0.00729 0.02778 0.00972 0.02546 C 0.01232 0.02315 0.01041 0.0132 0.00503 0.00324 C 0.00295 -0.00116 0.00034 -0.0044 -0.00174 -0.00694 C -0.00365 -0.00949 -0.00643 -0.01204 -0.0092 -0.01389 C -0.01702 -0.02014 -0.02431 -0.02222 -0.02604 -0.01829 C -0.02761 -0.01481 -0.0224 -0.00717 -0.01476 -0.00116 C -0.01111 0.00139 -0.00747 0.00347 -0.00469 0.0044 C -0.00226 0.00533 0.00086 0.00579 0.00382 0.00625 C 0.01267 0.00695 0.02031 0.0044 0.02031 0.00023 C 0.02066 -0.00393 0.01371 -0.00787 0.00468 -0.0088 C 0.00034 -0.00903 -0.00365 -0.0088 -0.0066 -0.00787 C -0.0092 -0.00717 -0.01146 -0.00625 -0.01441 -0.00463 C -0.02292 -0.00023 -0.02882 0.00648 -0.02743 0.01042 C -0.02657 0.01412 -0.01858 0.01366 -0.01042 0.00926 C -0.00625 0.00718 -0.00278 0.0044 -0.00052 0.00162 Z " pathEditMode="relative" rAng="1013624" ptsTypes="fffffffffffffffffffffffffffff">
                                      <p:cBhvr>
                                        <p:cTn id="168" dur="5000" fill="hold"/>
                                        <p:tgtEl>
                                          <p:spTgt spid="85"/>
                                        </p:tgtEl>
                                        <p:attrNameLst>
                                          <p:attrName>ppt_x</p:attrName>
                                          <p:attrName>ppt_y</p:attrName>
                                        </p:attrNameLst>
                                      </p:cBhvr>
                                      <p:rCtr x="-399" y="-278"/>
                                    </p:animMotion>
                                  </p:childTnLst>
                                </p:cTn>
                              </p:par>
                              <p:par>
                                <p:cTn id="169" presetID="29" presetClass="path" presetSubtype="0" repeatCount="indefinite" fill="remove" nodeType="withEffect">
                                  <p:stCondLst>
                                    <p:cond delay="0"/>
                                  </p:stCondLst>
                                  <p:endCondLst>
                                    <p:cond evt="onNext" delay="0">
                                      <p:tgtEl>
                                        <p:sldTgt/>
                                      </p:tgtEl>
                                    </p:cond>
                                  </p:endCondLst>
                                  <p:childTnLst>
                                    <p:animMotion origin="layout" path="M -0.00538 0.00486 C -0.00347 0.00671 -0.00121 0.00856 0.00156 0.01041 C 0.00955 0.01551 0.01736 0.01689 0.01858 0.01319 C 0.01997 0.00949 0.01441 0.00208 0.00643 -0.00278 C 0.00226 -0.00556 -0.00173 -0.00718 -0.00486 -0.00764 C -0.00729 -0.00857 -0.00972 -0.0088 -0.0125 -0.0088 C -0.02153 -0.0088 -0.02899 -0.00533 -0.02899 -0.00116 C -0.02899 0.00277 -0.02153 0.00625 -0.0125 0.00625 C -0.00833 0.00625 -0.00416 0.00532 -0.00139 0.00416 C 0.00104 0.00347 0.00365 0.00208 0.00625 0.00069 C 0.01441 -0.00463 0.01997 -0.01204 0.01858 -0.01574 C 0.01719 -0.01945 0.00955 -0.01806 0.00139 -0.01273 C -0.00243 -0.01065 -0.00573 -0.00764 -0.00781 -0.00463 C -0.00989 -0.00255 -0.01163 -0.00023 -0.01337 0.00301 C -0.01927 0.0125 -0.02187 0.02222 -0.01944 0.02477 C -0.01701 0.02731 -0.01041 0.02199 -0.00486 0.01227 C -0.00243 0.00833 -0.00069 0.00416 0.00052 0.00069 C 0.00174 -0.00255 0.00278 -0.00672 0.0033 -0.01088 C 0.00538 -0.02269 0.00486 -0.03264 0.00156 -0.03357 C -0.00139 -0.03449 -0.00538 -0.0257 -0.00746 -0.01412 C -0.00833 -0.0088 -0.00868 -0.00371 -0.0085 0.00023 C -0.0085 0.0037 -0.00798 0.00764 -0.00746 0.01157 C -0.00538 0.02314 -0.00121 0.03217 0.00174 0.03102 C 0.00486 0.03009 0.00556 0.02014 0.00365 0.00833 C 0.00261 0.00277 0.00122 -0.00232 -0.00034 -0.00579 C -0.00156 -0.0088 -0.00295 -0.01158 -0.00486 -0.01482 C -0.01059 -0.02431 -0.01701 -0.02986 -0.01944 -0.02709 C -0.02187 -0.02477 -0.01927 -0.01482 -0.01371 -0.00556 C -0.01094 -0.00093 -0.00798 0.00277 -0.00538 0.00486 Z " pathEditMode="relative" rAng="5400000" ptsTypes="fffffffffffffffffffffffffffff">
                                      <p:cBhvr>
                                        <p:cTn id="170" dur="5000" fill="hold"/>
                                        <p:tgtEl>
                                          <p:spTgt spid="89"/>
                                        </p:tgtEl>
                                        <p:attrNameLst>
                                          <p:attrName>ppt_x</p:attrName>
                                          <p:attrName>ppt_y</p:attrName>
                                        </p:attrNameLst>
                                      </p:cBhvr>
                                      <p:rCtr x="87" y="-602"/>
                                    </p:animMotion>
                                  </p:childTnLst>
                                </p:cTn>
                              </p:par>
                              <p:par>
                                <p:cTn id="171" presetID="29" presetClass="path" presetSubtype="0" repeatCount="indefinite" fill="remove" nodeType="withEffect">
                                  <p:stCondLst>
                                    <p:cond delay="0"/>
                                  </p:stCondLst>
                                  <p:endCondLst>
                                    <p:cond evt="onNext" delay="0">
                                      <p:tgtEl>
                                        <p:sldTgt/>
                                      </p:tgtEl>
                                    </p:cond>
                                  </p:endCondLst>
                                  <p:childTnLst>
                                    <p:animMotion origin="layout" path="M -0.00903 -0.00232 C -0.01042 0.00023 -0.0118 0.00324 -0.01319 0.00694 C -0.01701 0.01759 -0.01805 0.028 -0.01528 0.02963 C -0.0125 0.03148 -0.00694 0.02407 -0.0033 0.01342 C -0.00121 0.00787 -1.11111E-6 0.00254 0.00035 -0.00162 C 0.00104 -0.00487 0.00122 -0.00811 0.00122 -0.01181 C 0.00122 -0.02385 -0.00139 -0.0338 -0.00451 -0.0338 C -0.00746 -0.0338 -0.01007 -0.02385 -0.01007 -0.01181 C -0.01007 -0.00625 -0.00937 -0.0007 -0.00851 0.003 C -0.00798 0.00625 -0.00694 0.00972 -0.0059 0.01319 C -0.00191 0.02407 0.00365 0.03148 0.00642 0.02963 C 0.0092 0.02777 0.00816 0.01759 0.00417 0.00671 C 0.00261 0.00162 0.00035 -0.00278 -0.00191 -0.00556 C -0.00347 -0.00834 -0.00521 -0.01065 -0.00764 -0.01297 C -0.01476 -0.02084 -0.02205 -0.02431 -0.02396 -0.02107 C -0.02587 -0.01783 -0.02187 -0.00903 -0.01458 -0.00162 C -0.01163 0.00162 -0.00851 0.00393 -0.0059 0.00555 C -0.00347 0.00717 -0.00035 0.00856 0.00278 0.00925 C 0.01163 0.01203 0.0191 0.01134 0.01979 0.00694 C 0.02049 0.003 0.01389 -0.00232 0.00521 -0.0051 C 0.00122 -0.00625 -0.0026 -0.00672 -0.00555 -0.00649 C -0.00816 -0.00649 -0.01111 -0.00579 -0.01406 -0.0051 C -0.02274 -0.00232 -0.02951 0.00324 -0.02864 0.00717 C -0.02795 0.01134 -0.02048 0.01226 -0.01163 0.00972 C -0.00746 0.00833 -0.00364 0.00648 -0.00104 0.00439 C 0.00122 0.00277 0.0033 0.00092 0.00573 -0.00162 C 0.01285 -0.00926 0.01702 -0.01783 0.01493 -0.02107 C 0.0132 -0.02431 0.00573 -0.02084 -0.00121 -0.01343 C -0.00469 -0.00973 -0.00746 -0.00579 -0.00903 -0.00232 Z " pathEditMode="relative" rAng="10800000" ptsTypes="fffffffffffffffffffffffffffff">
                                      <p:cBhvr>
                                        <p:cTn id="172" dur="5000" fill="hold"/>
                                        <p:tgtEl>
                                          <p:spTgt spid="93"/>
                                        </p:tgtEl>
                                        <p:attrNameLst>
                                          <p:attrName>ppt_x</p:attrName>
                                          <p:attrName>ppt_y</p:attrName>
                                        </p:attrNameLst>
                                      </p:cBhvr>
                                      <p:rCtr x="451" y="116"/>
                                    </p:animMotion>
                                  </p:childTnLst>
                                </p:cTn>
                              </p:par>
                              <p:par>
                                <p:cTn id="173" presetID="29" presetClass="path" presetSubtype="0" repeatCount="indefinite" fill="remove" nodeType="withEffect">
                                  <p:stCondLst>
                                    <p:cond delay="0"/>
                                  </p:stCondLst>
                                  <p:endCondLst>
                                    <p:cond evt="onNext" delay="0">
                                      <p:tgtEl>
                                        <p:sldTgt/>
                                      </p:tgtEl>
                                    </p:cond>
                                  </p:endCondLst>
                                  <p:childTnLst>
                                    <p:animMotion origin="layout" path="M -0.00781 0.00324 C -0.00694 0.00602 -0.0059 0.00926 -0.00434 0.01296 C -1.11111E-6 0.02315 0.0059 0.03009 0.00851 0.02801 C 0.01129 0.02593 0.00972 0.01574 0.00521 0.00579 C 0.00295 0.00023 0.00035 -0.00393 -0.00208 -0.00671 C -0.00364 -0.00926 -0.00555 -0.01134 -0.00781 -0.01342 C -0.01528 -0.02014 -0.02292 -0.02291 -0.02483 -0.01944 C -0.02639 -0.0162 -0.0217 -0.00787 -0.01423 -0.00092 C -0.01076 0.00209 -0.00694 0.0044 -0.00417 0.00556 C -0.00191 0.00695 0.00087 0.00764 0.00365 0.00857 C 0.01267 0.01019 0.02031 0.00834 0.02066 0.00417 C 0.02118 -1.85185E-6 0.01424 -0.00463 0.00521 -0.00625 C 0.00122 -0.00741 -0.00278 -0.00741 -0.00573 -0.00648 C -0.00833 -0.00625 -0.01076 -0.00579 -0.01354 -0.0044 C -0.02239 -0.00092 -0.02864 0.00509 -0.02778 0.00903 C -0.02691 0.01296 -0.0191 0.01366 -0.01042 0.00972 C -0.00677 0.00834 -0.00364 0.00602 -0.00121 0.00417 C 0.00122 0.00232 0.00382 -0.00023 0.00608 -0.00324 C 0.01267 -0.01157 0.01649 -0.02014 0.01424 -0.02338 C 0.01215 -0.02639 0.00521 -0.02199 -0.00156 -0.01412 C -0.00451 -0.01041 -0.00694 -0.00648 -0.00833 -0.00301 C -0.00989 -0.00023 -0.01111 0.00347 -0.01233 0.00718 C -0.01545 0.01829 -0.0158 0.02894 -0.01285 0.03009 C -0.00989 0.03171 -0.00521 0.02408 -0.00173 0.01273 C -0.00035 0.00741 0.0007 0.00209 0.00087 -0.00185 C 0.00122 -0.00532 0.00122 -0.00856 0.00104 -0.01273 C 0.00017 -0.02477 -0.00278 -0.03426 -0.0059 -0.03379 C -0.00885 -0.03379 -0.01094 -0.02361 -0.01024 -0.0118 C -0.00989 -0.00579 -0.00903 -0.00046 -0.00781 0.00324 Z " pathEditMode="relative" rAng="7455373" ptsTypes="fffffffffffffffffffffffffffff">
                                      <p:cBhvr>
                                        <p:cTn id="174" dur="5000" fill="hold"/>
                                        <p:tgtEl>
                                          <p:spTgt spid="97"/>
                                        </p:tgtEl>
                                        <p:attrNameLst>
                                          <p:attrName>ppt_x</p:attrName>
                                          <p:attrName>ppt_y</p:attrName>
                                        </p:attrNameLst>
                                      </p:cBhvr>
                                      <p:rCtr x="330" y="-440"/>
                                    </p:animMotion>
                                  </p:childTnLst>
                                </p:cTn>
                              </p:par>
                              <p:par>
                                <p:cTn id="175" presetID="29" presetClass="path" presetSubtype="0" repeatCount="indefinite" fill="remove" nodeType="withEffect">
                                  <p:stCondLst>
                                    <p:cond delay="0"/>
                                  </p:stCondLst>
                                  <p:endCondLst>
                                    <p:cond evt="onNext" delay="0">
                                      <p:tgtEl>
                                        <p:sldTgt/>
                                      </p:tgtEl>
                                    </p:cond>
                                  </p:endCondLst>
                                  <p:childTnLst>
                                    <p:animMotion origin="layout" path="M -0.00035 -0.0037 C -0.00035 -0.00671 -0.00035 -0.01041 -0.00087 -0.01435 C -0.00226 -0.02615 -0.0059 -0.03541 -0.00885 -0.03472 C -0.01198 -0.03402 -0.01337 -0.02361 -0.01181 -0.01227 C -0.01111 -0.00602 -0.00972 -0.00069 -0.00833 0.00301 C -0.00747 0.00602 -0.00625 0.0088 -0.00469 0.01204 C 0.00052 0.02176 0.00694 0.02801 0.00955 0.0257 C 0.01198 0.02338 0.00972 0.0132 0.00469 0.00324 C 0.00226 -0.00115 -0.00069 -0.00532 -0.00295 -0.00764 C -0.00486 -0.00995 -0.00712 -0.01203 -0.00955 -0.01389 C -0.01753 -0.0199 -0.02517 -0.02176 -0.02674 -0.01805 C -0.02812 -0.01435 -0.02292 -0.00694 -0.01493 -0.00092 C -0.01146 0.00209 -0.00781 0.00394 -0.00469 0.0044 C -0.00226 0.00556 0.00017 0.00602 0.00313 0.00602 C 0.01233 0.00718 0.01979 0.0044 0.01997 0.00023 C 0.02014 -0.0037 0.01302 -0.00787 0.00399 -0.00856 C 0.00017 -0.00879 -0.00347 -0.00833 -0.00625 -0.00764 C -0.00903 -0.00717 -0.01215 -0.00602 -0.01493 -0.00416 C -0.02344 0.00047 -0.02917 0.00672 -0.02795 0.01065 C -0.02674 0.01459 -0.0191 0.01389 -0.01076 0.00949 C -0.00694 0.00741 -0.00365 0.00486 -0.00139 0.00232 C 0.00069 0.00047 0.00295 -0.00231 0.00503 -0.00532 C 0.01094 -0.01412 0.01406 -0.02384 0.01163 -0.02639 C 0.00938 -0.0294 0.00278 -0.0243 -0.0033 -0.01551 C -0.00625 -0.01111 -0.00851 -0.00671 -0.00972 -0.00301 C -0.01094 -2.96296E-6 -0.01181 0.00301 -0.01267 0.00695 C -0.01528 0.01875 -0.01493 0.02894 -0.01198 0.0301 C -0.00903 0.03125 -0.00451 0.02269 -0.00191 0.01135 C -0.00069 0.00579 -0.00017 0.00047 -0.00035 -0.0037 Z " pathEditMode="relative" rAng="-2095540" ptsTypes="fffffffffffffffffffffffffffff">
                                      <p:cBhvr>
                                        <p:cTn id="176" dur="5000" fill="hold"/>
                                        <p:tgtEl>
                                          <p:spTgt spid="28"/>
                                        </p:tgtEl>
                                        <p:attrNameLst>
                                          <p:attrName>ppt_x</p:attrName>
                                          <p:attrName>ppt_y</p:attrName>
                                        </p:attrNameLst>
                                      </p:cBhvr>
                                      <p:rCtr x="-417" y="255"/>
                                    </p:animMotion>
                                  </p:childTnLst>
                                </p:cTn>
                              </p:par>
                              <p:par>
                                <p:cTn id="177" presetID="29" presetClass="path" presetSubtype="0" repeatCount="indefinite" fill="remove" nodeType="withEffect">
                                  <p:stCondLst>
                                    <p:cond delay="0"/>
                                  </p:stCondLst>
                                  <p:endCondLst>
                                    <p:cond evt="onNext" delay="0">
                                      <p:tgtEl>
                                        <p:sldTgt/>
                                      </p:tgtEl>
                                    </p:cond>
                                  </p:endCondLst>
                                  <p:childTnLst>
                                    <p:animMotion origin="layout" path="M -0.00365 -0.00718 C -0.00556 -0.00903 -0.00782 -0.01088 -0.01059 -0.01273 C -0.01858 -0.01782 -0.02639 -0.01921 -0.02761 -0.01551 C -0.029 -0.01181 -0.02344 -0.0044 -0.01545 0.00046 C -0.01129 0.00324 -0.00729 0.00486 -0.00417 0.00532 C -0.00174 0.00625 0.00069 0.00648 0.00347 0.00648 C 0.0125 0.00648 0.01996 0.00301 0.01996 -0.00116 C 0.01996 -0.00509 0.0125 -0.00856 0.00347 -0.00856 C -0.0007 -0.00856 -0.00486 -0.00764 -0.00764 -0.00648 C -0.01007 -0.00579 -0.01268 -0.0044 -0.01528 -0.00301 C -0.02344 0.00231 -0.029 0.00972 -0.02761 0.01343 C -0.02622 0.01713 -0.01858 0.01574 -0.01042 0.01042 C -0.0066 0.00833 -0.0033 0.00532 -0.00122 0.00231 C 0.00086 0.00023 0.0026 -0.00208 0.00434 -0.00532 C 0.01024 -0.01481 0.01284 -0.02454 0.01041 -0.02708 C 0.00798 -0.02963 0.00139 -0.02431 -0.00417 -0.01458 C -0.0066 -0.01065 -0.00834 -0.00648 -0.00955 -0.00301 C -0.01077 0.00023 -0.01181 0.0044 -0.01233 0.00856 C -0.01441 0.02037 -0.01389 0.03032 -0.01059 0.03125 C -0.00764 0.03218 -0.00365 0.02338 -0.00157 0.01181 C -0.0007 0.00648 -0.00035 0.00139 -0.00052 -0.00255 C -0.00052 -0.00602 -0.00104 -0.00995 -0.00157 -0.01389 C -0.00365 -0.02546 -0.00782 -0.03449 -0.01077 -0.03333 C -0.01389 -0.03241 -0.01459 -0.02245 -0.01268 -0.01065 C -0.01164 -0.00509 -0.01025 0 -0.00868 0.00347 C -0.00747 0.00648 -0.00608 0.00926 -0.00417 0.0125 C 0.00156 0.02199 0.00798 0.02755 0.01041 0.02477 C 0.01284 0.02245 0.01024 0.0125 0.00468 0.00324 C 0.00191 -0.00139 -0.00104 -0.00509 -0.00365 -0.00718 Z " pathEditMode="relative" rAng="16200000" ptsTypes="fffffffffffffffffffffffffffff">
                                      <p:cBhvr>
                                        <p:cTn id="178" dur="5000" fill="hold"/>
                                        <p:tgtEl>
                                          <p:spTgt spid="23"/>
                                        </p:tgtEl>
                                        <p:attrNameLst>
                                          <p:attrName>ppt_x</p:attrName>
                                          <p:attrName>ppt_y</p:attrName>
                                        </p:attrNameLst>
                                      </p:cBhvr>
                                      <p:rCtr x="-87" y="602"/>
                                    </p:animMotion>
                                  </p:childTnLst>
                                </p:cTn>
                              </p:par>
                              <p:par>
                                <p:cTn id="179" presetID="29" presetClass="path" presetSubtype="0" repeatCount="indefinite" fill="remove" nodeType="withEffect">
                                  <p:stCondLst>
                                    <p:cond delay="0"/>
                                  </p:stCondLst>
                                  <p:endCondLst>
                                    <p:cond evt="onNext" delay="0">
                                      <p:tgtEl>
                                        <p:sldTgt/>
                                      </p:tgtEl>
                                    </p:cond>
                                  </p:endCondLst>
                                  <p:childTnLst>
                                    <p:animMotion origin="layout" path="M -0.00833 -0.0044 C -0.01042 -0.00278 -0.0125 -0.00069 -0.01476 0.00208 C -0.02118 0.01019 -0.025 0.01945 -0.02292 0.02222 C -0.02083 0.02546 -0.01372 0.0213 -0.00729 0.01296 C -0.00382 0.0088 -0.00139 0.0044 0.00017 0.0007 C 0.00174 -0.00185 0.00278 -0.00486 0.00365 -0.00833 C 0.00694 -0.01944 0.00729 -0.03009 0.00434 -0.03148 C 0.00156 -0.0331 -0.00347 -0.025 -0.00677 -0.01366 C -0.00833 -0.00856 -0.0092 -0.00301 -0.00937 0.0007 C -0.00972 0.00417 -0.00972 0.00787 -0.00972 0.01158 C -0.00903 0.02361 -0.00573 0.0331 -0.0026 0.03287 C 0.00035 0.03241 0.00226 0.02245 0.00139 0.01042 C 0.00139 0.00486 0.00052 -0.00023 -0.00087 -0.00393 C -0.00156 -0.00741 -0.0026 -0.01042 -0.00417 -0.01366 C -0.00868 -0.02454 -0.01458 -0.03125 -0.01719 -0.02917 C -0.01997 -0.02708 -0.01858 -0.0169 -0.01372 -0.00648 C -0.01198 -0.00208 -0.00955 0.00162 -0.00764 0.0044 C -0.00573 0.00718 -0.0033 0.00995 -0.00052 0.01204 C 0.00694 0.01898 0.01406 0.02199 0.01597 0.01806 C 0.01771 0.01482 0.01302 0.00671 0.00556 -0.00023 C 0.00226 -0.00324 -0.00122 -0.00532 -0.00399 -0.00671 C -0.00642 -0.00787 -0.00937 -0.00856 -0.01233 -0.00949 C -0.02118 -0.01111 -0.02899 -0.00903 -0.02934 -0.00509 C -0.02969 -0.00092 -0.02309 0.0037 -0.01406 0.00556 C -0.0099 0.00625 -0.00573 0.00648 -0.00278 0.00579 C -0.00017 0.00533 0.00226 0.00463 0.00521 0.00347 C 0.01389 -0.00023 0.02014 -0.00625 0.0191 -0.01042 C 0.01823 -0.01412 0.01042 -0.01458 0.00191 -0.01111 C -0.00243 -0.00926 -0.00608 -0.00694 -0.00833 -0.0044 Z " pathEditMode="relative" rAng="12076296" ptsTypes="fffffffffffffffffffffffffffff">
                                      <p:cBhvr>
                                        <p:cTn id="180" dur="5000" fill="hold"/>
                                        <p:tgtEl>
                                          <p:spTgt spid="19"/>
                                        </p:tgtEl>
                                        <p:attrNameLst>
                                          <p:attrName>ppt_x</p:attrName>
                                          <p:attrName>ppt_y</p:attrName>
                                        </p:attrNameLst>
                                      </p:cBhvr>
                                      <p:rCtr x="382" y="324"/>
                                    </p:animMotion>
                                  </p:childTnLst>
                                </p:cTn>
                              </p:par>
                              <p:par>
                                <p:cTn id="181" presetID="29" presetClass="path" presetSubtype="0" repeatCount="indefinite" fill="remove" nodeType="withEffect">
                                  <p:stCondLst>
                                    <p:cond delay="0"/>
                                  </p:stCondLst>
                                  <p:endCondLst>
                                    <p:cond evt="onNext" delay="0">
                                      <p:tgtEl>
                                        <p:sldTgt/>
                                      </p:tgtEl>
                                    </p:cond>
                                  </p:endCondLst>
                                  <p:childTnLst>
                                    <p:animMotion origin="layout" path="M -0.00226 -0.00648 C -0.00348 -0.00903 -0.00521 -0.01181 -0.00729 -0.01482 C -0.01354 -0.02315 -0.02066 -0.02778 -0.02275 -0.025 C -0.025 -0.02199 -0.02153 -0.0125 -0.01528 -0.0044 C -0.01198 3.33333E-6 -0.00868 0.00324 -0.00573 0.00509 C -0.00382 0.00694 -0.00157 0.00833 0.00104 0.00949 C 0.00955 0.01365 0.01753 0.01365 0.01857 0.00972 C 0.01961 0.00602 0.01336 -0.0007 0.00486 -0.00463 C 0.00086 -0.00648 -0.0033 -0.00741 -0.00608 -0.00764 C -0.00868 -0.00811 -0.01146 -0.00787 -0.01424 -0.00764 C -0.02327 -0.00625 -0.03039 -0.00186 -0.02986 0.00231 C -0.02952 0.00648 -0.02205 0.00856 -0.01302 0.00717 C -0.00886 0.00694 -0.00504 0.00555 -0.00226 0.00347 C 0.00017 0.00254 0.00243 0.00115 0.00486 -0.00116 C 0.01284 -0.00741 0.01771 -0.01551 0.01597 -0.01898 C 0.01441 -0.02246 0.00677 -0.02037 -0.00087 -0.01366 C -0.00417 -0.01111 -0.00677 -0.00787 -0.00886 -0.0051 C -0.01077 -0.00255 -0.01285 0.00092 -0.01424 0.00463 C -0.01927 0.01481 -0.02118 0.0243 -0.01841 0.02662 C -0.0158 0.02893 -0.0099 0.02245 -0.00504 0.01227 C -0.00278 0.00764 -0.00122 0.00301 -0.00035 -0.0007 C 0.00052 -0.00394 0.00104 -0.00787 0.00139 -0.01181 C 0.00243 -0.02361 0.00069 -0.03403 -0.00243 -0.03426 C -0.00556 -0.03473 -0.00868 -0.0257 -0.0099 -0.01366 C -0.01025 -0.00811 -0.01025 -0.00255 -0.00955 0.00139 C -0.0092 0.00463 -0.00851 0.00787 -0.00764 0.0118 C -0.00452 0.02338 0.00017 0.03148 0.00312 0.02986 C 0.0059 0.0287 0.00607 0.01828 0.00312 0.00717 C 0.00156 0.00139 -0.00018 -0.00324 -0.00226 -0.00648 Z " pathEditMode="relative" rAng="-4232246" ptsTypes="fffffffffffffffffffffffffffff">
                                      <p:cBhvr>
                                        <p:cTn id="182" dur="5000" fill="hold"/>
                                        <p:tgtEl>
                                          <p:spTgt spid="13"/>
                                        </p:tgtEl>
                                        <p:attrNameLst>
                                          <p:attrName>ppt_x</p:attrName>
                                          <p:attrName>ppt_y</p:attrName>
                                        </p:attrNameLst>
                                      </p:cBhvr>
                                      <p:rCtr x="-226" y="532"/>
                                    </p:animMotion>
                                  </p:childTnLst>
                                </p:cTn>
                              </p:par>
                              <p:par>
                                <p:cTn id="183" presetID="29" presetClass="path" presetSubtype="0" repeatCount="indefinite" fill="remove" nodeType="withEffect">
                                  <p:stCondLst>
                                    <p:cond delay="0"/>
                                  </p:stCondLst>
                                  <p:endCondLst>
                                    <p:cond evt="onNext" delay="0">
                                      <p:tgtEl>
                                        <p:sldTgt/>
                                      </p:tgtEl>
                                    </p:cond>
                                  </p:endCondLst>
                                  <p:childTnLst>
                                    <p:animMotion origin="layout" path="M 5.55112E-17 -0.00185 C 0.00087 -0.00463 0.00156 -0.0081 0.00208 -0.01227 C 0.00347 -0.02384 0.00226 -0.03426 -0.00069 -0.03472 C -0.00382 -0.03542 -0.00747 -0.02616 -0.00885 -0.01458 C -0.00955 -0.00856 -0.00955 -0.00301 -0.00903 0.00116 C -0.00903 0.0044 -0.00851 0.00764 -0.00781 0.01111 C -0.00521 0.02269 -0.00052 0.03125 0.00243 0.03009 C 0.00521 0.02894 0.00556 0.01852 0.00313 0.00695 C 0.00191 0.00162 5.55112E-17 -0.00347 -0.00156 -0.00671 C -0.00278 -0.00949 -0.00451 -0.0125 -0.00625 -0.01551 C -0.01233 -0.0243 -0.01927 -0.0294 -0.02153 -0.02662 C -0.02378 -0.02384 -0.02066 -0.01435 -0.01458 -0.00532 C -0.01198 -0.00116 -0.00885 0.00232 -0.00608 0.00394 C -0.00399 0.00602 -0.00191 0.00764 0.00104 0.00903 C 0.00955 0.01389 0.01719 0.01435 0.0184 0.01065 C 0.01944 0.00671 0.01389 -0.00023 0.00521 -0.0044 C 0.00174 -0.00648 -0.00174 -0.00764 -0.00469 -0.0081 C -0.00729 -0.0088 -0.01059 -0.0088 -0.01372 -0.00833 C -0.02274 -0.00764 -0.02986 -0.00417 -0.02951 0.00023 C -0.02934 0.00417 -0.02187 0.00695 -0.01302 0.00625 C -0.00885 0.00579 -0.00521 0.00486 -0.00243 0.00347 C 0.00017 0.00255 0.00278 0.0007 0.00556 -0.00092 C 0.01319 -0.00694 0.01858 -0.01481 0.01684 -0.01829 C 0.01528 -0.02199 0.00799 -0.02014 5.55112E-17 -0.01435 C -0.00365 -0.01134 -0.00694 -0.0081 -0.00903 -0.00509 C -0.01076 -0.00278 -0.0125 -0.00023 -0.01424 0.00324 C -0.01944 0.0132 -0.0217 0.02292 -0.01892 0.02523 C -0.01667 0.02778 -0.01024 0.02153 -0.00503 0.01181 C -0.0026 0.00695 -0.00069 0.00208 5.55112E-17 -0.00185 Z " pathEditMode="relative" rAng="-983372" ptsTypes="fffffffffffffffffffffffffffff">
                                      <p:cBhvr>
                                        <p:cTn id="184" dur="5000" fill="hold"/>
                                        <p:tgtEl>
                                          <p:spTgt spid="7"/>
                                        </p:tgtEl>
                                        <p:attrNameLst>
                                          <p:attrName>ppt_x</p:attrName>
                                          <p:attrName>ppt_y</p:attrName>
                                        </p:attrNameLst>
                                      </p:cBhvr>
                                      <p:rCtr x="-451" y="69"/>
                                    </p:animMotion>
                                  </p:childTnLst>
                                </p:cTn>
                              </p:par>
                              <p:par>
                                <p:cTn id="185" presetID="31" presetClass="path" presetSubtype="0" repeatCount="indefinite" fill="remove" nodeType="withEffect">
                                  <p:stCondLst>
                                    <p:cond delay="0"/>
                                  </p:stCondLst>
                                  <p:endCondLst>
                                    <p:cond evt="onNext" delay="0">
                                      <p:tgtEl>
                                        <p:sldTgt/>
                                      </p:tgtEl>
                                    </p:cond>
                                  </p:endCondLst>
                                  <p:childTnLst>
                                    <p:animMotion origin="layout" path="M 0 0  C 0.002 -0.00399  0.012 -0.04527  0.037 -0.04261  C 0.075 -0.03861  0.09 -0.00932  0.125 -0.03861  C 0.147 -0.05592  0.173 -0.09986  0.192 -0.09853  C 0.235 -0.0972  0.244 -0.05193  0.244 -0.01065  C 0.245 0.04793  0.189 0.0972  0.121 0.10252  C 0.052 0.10652  -0.005 0.04394  0 0  Z" pathEditMode="relative" ptsTypes="">
                                      <p:cBhvr>
                                        <p:cTn id="186" dur="5000" fill="hold"/>
                                        <p:tgtEl>
                                          <p:spTgt spid="122"/>
                                        </p:tgtEl>
                                        <p:attrNameLst>
                                          <p:attrName>ppt_x</p:attrName>
                                          <p:attrName>ppt_y</p:attrName>
                                        </p:attrNameLst>
                                      </p:cBhvr>
                                    </p:animMotion>
                                  </p:childTnLst>
                                </p:cTn>
                              </p:par>
                              <p:par>
                                <p:cTn id="187" presetID="34" presetClass="path" presetSubtype="0" repeatCount="indefinite" fill="remove" nodeType="withEffect">
                                  <p:stCondLst>
                                    <p:cond delay="0"/>
                                  </p:stCondLst>
                                  <p:endCondLst>
                                    <p:cond evt="onNext" delay="0">
                                      <p:tgtEl>
                                        <p:sldTgt/>
                                      </p:tgtEl>
                                    </p:cond>
                                  </p:endCondLst>
                                  <p:childTnLst>
                                    <p:animMotion origin="layout" path="M 0 0  C 0.004 -0.00533  0.01 -0.00799  0.015 -0.00799  C 0.022 -0.00799  0.029 -0.00399  0.033 0.00266  C 0.05 0.02929  0.063 0.08788  0.063 0.15712  C 0.063 0.15712  0.063 0.15845  0.063 0.15845  C 0.063 0.15845  0.063 0.15978  0.063 0.15978  C 0.063 0.22902  0.05 0.28893  0.033 0.31556  C 0.029 0.32089  0.022 0.32488  0.015 0.32488  C 0.01 0.32488  0.004 0.32222  0 0.31689  C -0.004 0.31157  -0.006 0.30491  -0.006 0.29692  C -0.006 0.2876  -0.003 0.27961  0.002 0.27429  C 0.022 0.25032  0.066 0.23301  0.118 0.23301  C 0.118 0.23301  0.119 0.23301  0.119 0.23301  C 0.119 0.23301  0.12 0.23301  0.12 0.23301  C 0.172 0.23301  0.217 0.25032  0.237 0.27429  C 0.241 0.27961  0.244 0.2876  0.244 0.29692  C 0.244 0.30491  0.242 0.31157  0.238 0.31689  C 0.234 0.32222  0.229 0.32488  0.223 0.32488  C 0.216 0.32488  0.21 0.32089  0.206 0.31556  C 0.188 0.28893  0.175 0.22902  0.175 0.15978  C 0.175 0.15978  0.175 0.15845  0.175 0.15845  C 0.175 0.15845  0.175 0.15712  0.175 0.15712  C 0.175 0.08788  0.188 0.02929  0.206 0.00133  C 0.21 -0.00399  0.216 -0.00799  0.223 -0.00799  C 0.229 -0.00799  0.234 -0.00533  0.238 0  C 0.242 0.00533  0.244 0.01331  0.244 0.01997  C 0.244 0.02929  0.241 0.03728  0.237 0.04394  C 0.217 0.06657  0.172 0.08388  0.12 0.08388  C 0.12 0.08388  0.12 0.08388  0.119 0.08388  C 0.119 0.08388  0.118 0.08388  0.118 0.08388  C 0.066 0.08388  0.022 0.06657  0.002 0.04394  C -0.003 0.03728  -0.006 0.02929  -0.006 0.01997  C -0.006 0.01331  -0.004 0.00533  0 0  Z" pathEditMode="relative" ptsTypes="">
                                      <p:cBhvr>
                                        <p:cTn id="188" dur="5000" fill="hold"/>
                                        <p:tgtEl>
                                          <p:spTgt spid="125"/>
                                        </p:tgtEl>
                                        <p:attrNameLst>
                                          <p:attrName>ppt_x</p:attrName>
                                          <p:attrName>ppt_y</p:attrName>
                                        </p:attrNameLst>
                                      </p:cBhvr>
                                    </p:animMotion>
                                  </p:childTnLst>
                                </p:cTn>
                              </p:par>
                              <p:par>
                                <p:cTn id="189" presetID="27" presetClass="path" presetSubtype="0" repeatCount="indefinite" fill="remove" nodeType="withEffect">
                                  <p:stCondLst>
                                    <p:cond delay="0"/>
                                  </p:stCondLst>
                                  <p:endCondLst>
                                    <p:cond evt="onNext" delay="0">
                                      <p:tgtEl>
                                        <p:sldTgt/>
                                      </p:tgtEl>
                                    </p:cond>
                                  </p:endCondLst>
                                  <p:childTnLst>
                                    <p:animMotion origin="layout" path="M 0 0  C 0.038 0  0.069 0.04128  0.069 0.09187  C 0.069 0.12516  0.056 0.15445  0.037 0.17176  C 0.037 0.17176  0.036 0.17176  0.036 0.17176  C 0.029 0.17842  0.025 0.18907  0.025 0.20105  C 0.025 0.21171  0.029 0.22103  0.034 0.22768  C 0.042 0.23834  0.047 0.25431  0.047 0.27029  C 0.047 0.30491  0.026 0.33287  0 0.33287  C -0.026 0.33287  -0.047 0.30491  -0.047 0.27029  C -0.047 0.25431  -0.042 0.23834  -0.034 0.22768  C -0.029 0.22103  -0.026 0.21171  -0.026 0.20105  C -0.026 0.18907  -0.03 0.17842  -0.036 0.17176  C -0.036 0.17176  -0.037 0.17176  -0.037 0.17176  C -0.057 0.15445  -0.07 0.12516  -0.07 0.09187  C -0.07 0.04128  -0.039 0  0 0  C 0 0  0 0  0 0  Z" pathEditMode="relative" ptsTypes="">
                                      <p:cBhvr>
                                        <p:cTn id="190" dur="5000" fill="hold"/>
                                        <p:tgtEl>
                                          <p:spTgt spid="104"/>
                                        </p:tgtEl>
                                        <p:attrNameLst>
                                          <p:attrName>ppt_x</p:attrName>
                                          <p:attrName>ppt_y</p:attrName>
                                        </p:attrNameLst>
                                      </p:cBhvr>
                                    </p:animMotion>
                                  </p:childTnLst>
                                </p:cTn>
                              </p:par>
                              <p:par>
                                <p:cTn id="191" presetID="30" presetClass="path" presetSubtype="0" repeatCount="indefinite" fill="remove" nodeType="withEffect">
                                  <p:stCondLst>
                                    <p:cond delay="0"/>
                                  </p:stCondLst>
                                  <p:endCondLst>
                                    <p:cond evt="onNext" delay="0">
                                      <p:tgtEl>
                                        <p:sldTgt/>
                                      </p:tgtEl>
                                    </p:cond>
                                  </p:endCondLst>
                                  <p:childTnLst>
                                    <p:animMotion origin="layout" path="M 0.00434 -0.00047 C 0.00416 -0.0007 0.00781 0.08876 0.00781 0.08853 C 0.00781 0.16273 -0.01129 0.20064 -0.04844 0.21659 C -0.06771 0.22492 -0.08716 0.22168 -0.10469 0.21105 C -0.11667 0.20365 -0.12969 0.20203 -0.14202 0.20735 C -0.16598 0.21752 -0.18039 0.24919 -0.18004 0.28525 C -0.18004 0.28502 -0.17917 0.32801 -0.17934 0.32778 C -0.17917 0.32801 -0.18195 0.23694 -0.18212 0.23671 C -0.18177 0.16412 -0.16268 0.12644 -0.12639 0.11119 C -0.10729 0.10286 -0.08664 0.10564 -0.06823 0.11743 C -0.05712 0.1239 -0.04427 0.12506 -0.03282 0.1202 C -0.00903 0.11003 0.00538 0.07859 0.00521 0.04253 C 0.00503 0.04207 0.00434 -0.00047 0.00416 -0.0007 Z " pathEditMode="relative" rAng="9736082" ptsTypes="fffffffffffff">
                                      <p:cBhvr>
                                        <p:cTn id="192" dur="5000" fill="hold"/>
                                        <p:tgtEl>
                                          <p:spTgt spid="101"/>
                                        </p:tgtEl>
                                        <p:attrNameLst>
                                          <p:attrName>ppt_x</p:attrName>
                                          <p:attrName>ppt_y</p:attrName>
                                        </p:attrNameLst>
                                      </p:cBhvr>
                                      <p:rCtr x="-9184" y="16412"/>
                                    </p:animMotion>
                                  </p:childTnLst>
                                </p:cTn>
                              </p:par>
                              <p:par>
                                <p:cTn id="193" presetID="48" presetClass="path" presetSubtype="0" repeatCount="indefinite" fill="remove" nodeType="withEffect">
                                  <p:stCondLst>
                                    <p:cond delay="0"/>
                                  </p:stCondLst>
                                  <p:endCondLst>
                                    <p:cond evt="onNext" delay="0">
                                      <p:tgtEl>
                                        <p:sldTgt/>
                                      </p:tgtEl>
                                    </p:cond>
                                  </p:endCondLst>
                                  <p:childTnLst>
                                    <p:animMotion origin="layout" path="M 0 0  C 0.008 0.01065  0.017 0.0213  0.021 0.03462  C 0.025 0.04926  0.027 0.06657  0.029 0.08388  C 0.031 0.10119  0.029 0.11584  0.027 0.13182  C 0.025 0.14646  0.022 0.16244  0.015 0.17576  C 0.009 0.18907  -0.001 0.19972  -0.012 0.20771  C -0.022 0.2157  -0.034 0.22103  -0.046 0.22369  C -0.058 0.22635  -0.07 0.22635  -0.081 0.22369  C -0.093 0.22103  -0.104 0.21437  -0.113 0.20372  C -0.122 0.1944  -0.13 0.18241  -0.134 0.16777  C -0.139 0.15445  -0.141 0.13581  -0.141 0.12117  C -0.142 0.10652  -0.141 0.08921  -0.136 0.07456  C -0.131 0.06125  -0.122 0.0506  -0.11 0.04527  C -0.098 0.04128  -0.086 0.0466  -0.078 0.05592  C -0.071 0.06524  -0.066 0.07989  -0.065 0.0972  C -0.065 0.11451  -0.066 0.13049  -0.071 0.1438  C -0.076 0.15712  -0.075 0.15978  -0.095 0.17709  C -0.113 0.19573  -0.131 0.1904  -0.142 0.19173  C -0.153 0.19173  -0.162 0.18641  -0.173 0.18108  C -0.185 0.17442  -0.195 0.16244  -0.202 0.15179  C -0.209 0.14114  -0.212 0.12782  -0.216 0.10652  C -0.219 0.08521  -0.219 0.07456  -0.219 0.05859  C -0.219 0.04261  -0.219 0.02663  -0.219 0.01065  E" pathEditMode="relative" ptsTypes="">
                                      <p:cBhvr>
                                        <p:cTn id="194" dur="5000" fill="hold"/>
                                        <p:tgtEl>
                                          <p:spTgt spid="12302"/>
                                        </p:tgtEl>
                                        <p:attrNameLst>
                                          <p:attrName>ppt_x</p:attrName>
                                          <p:attrName>ppt_y</p:attrName>
                                        </p:attrNameLst>
                                      </p:cBhvr>
                                    </p:animMotion>
                                  </p:childTnLst>
                                </p:cTn>
                              </p:par>
                              <p:par>
                                <p:cTn id="195" presetID="18" presetClass="path" presetSubtype="0" repeatCount="indefinite" fill="remove" nodeType="withEffect">
                                  <p:stCondLst>
                                    <p:cond delay="0"/>
                                  </p:stCondLst>
                                  <p:endCondLst>
                                    <p:cond evt="onNext" delay="0">
                                      <p:tgtEl>
                                        <p:sldTgt/>
                                      </p:tgtEl>
                                    </p:cond>
                                  </p:endCondLst>
                                  <p:childTnLst>
                                    <p:animMotion origin="layout" path="M -8.33333E-7 3.16227E-6 C -0.02483 0.03074 -0.04184 0.0675 -0.04583 0.1024 C -0.04653 0.10333 -0.04913 0.15418 -0.04826 0.15326 C -0.04983 0.18146 -0.05972 0.20873 -0.07621 0.22792 C -0.10955 0.26652 -0.15885 0.2619 -0.18854 0.21867 C -0.21667 0.1736 -0.21337 0.10795 -0.17986 0.06911 C -0.16337 0.05016 -0.14184 0.04091 -0.12066 0.04276 C -0.12135 0.04369 -0.08316 0.04715 -0.08246 0.04646 C -0.05608 0.04507 -0.02656 0.02866 -8.33333E-7 3.16227E-6 Z " pathEditMode="relative" rAng="2936479" ptsTypes="fffffffff">
                                      <p:cBhvr>
                                        <p:cTn id="196" dur="5000" fill="hold"/>
                                        <p:tgtEl>
                                          <p:spTgt spid="12298"/>
                                        </p:tgtEl>
                                        <p:attrNameLst>
                                          <p:attrName>ppt_x</p:attrName>
                                          <p:attrName>ppt_y</p:attrName>
                                        </p:attrNameLst>
                                      </p:cBhvr>
                                      <p:rCtr x="-9427" y="10934"/>
                                    </p:animMotion>
                                  </p:childTnLst>
                                </p:cTn>
                              </p:par>
                              <p:par>
                                <p:cTn id="197" presetID="30" presetClass="path" presetSubtype="0" repeatCount="indefinite" fill="remove" nodeType="withEffect">
                                  <p:stCondLst>
                                    <p:cond delay="0"/>
                                  </p:stCondLst>
                                  <p:endCondLst>
                                    <p:cond evt="onNext" delay="0">
                                      <p:tgtEl>
                                        <p:sldTgt/>
                                      </p:tgtEl>
                                    </p:cond>
                                  </p:endCondLst>
                                  <p:childTnLst>
                                    <p:animMotion origin="layout" path="M -0.00121 0.00023 C -0.00104 0.00023 -0.06823 0.00416 -0.06805 0.00347 C -0.12395 0.00231 -0.15191 -0.02381 -0.16319 -0.07328 C -0.16892 -0.09917 -0.16649 -0.12459 -0.15816 -0.14817 C -0.15243 -0.16412 -0.15104 -0.18146 -0.15468 -0.19764 C -0.16198 -0.22931 -0.18541 -0.24965 -0.2125 -0.24988 C -0.21232 -0.24965 -0.24479 -0.24942 -0.24461 -0.24896 C -0.24479 -0.24942 -0.17639 -0.25127 -0.17621 -0.25196 C -0.1217 -0.24965 -0.09375 -0.22399 -0.08298 -0.17522 C -0.07725 -0.15002 -0.07916 -0.12274 -0.08819 -0.09824 C -0.09323 -0.08368 -0.09461 -0.06588 -0.09114 -0.05062 C -0.08402 -0.01872 -0.06059 0.00046 -0.0335 0.0007 C -0.03333 0.0007 -0.00121 0.00023 -0.00104 0.00023 Z " pathEditMode="relative" rAng="15194861" ptsTypes="fffffffffffff">
                                      <p:cBhvr>
                                        <p:cTn id="198" dur="5000" fill="hold"/>
                                        <p:tgtEl>
                                          <p:spTgt spid="12292"/>
                                        </p:tgtEl>
                                        <p:attrNameLst>
                                          <p:attrName>ppt_x</p:attrName>
                                          <p:attrName>ppt_y</p:attrName>
                                        </p:attrNameLst>
                                      </p:cBhvr>
                                      <p:rCtr x="-12170" y="-12483"/>
                                    </p:animMotion>
                                  </p:childTnLst>
                                </p:cTn>
                              </p:par>
                              <p:par>
                                <p:cTn id="199" presetID="39" presetClass="path" presetSubtype="0" repeatCount="indefinite" fill="remove" nodeType="withEffect">
                                  <p:stCondLst>
                                    <p:cond delay="0"/>
                                  </p:stCondLst>
                                  <p:endCondLst>
                                    <p:cond evt="onNext" delay="0">
                                      <p:tgtEl>
                                        <p:sldTgt/>
                                      </p:tgtEl>
                                    </p:cond>
                                  </p:endCondLst>
                                  <p:childTnLst>
                                    <p:animMotion origin="layout" path="M 0 0  C 0 0.0466  0.028 0.08255  0.062 0.08255  C 0.097 0.08255  0.125 0.0466  0.125 0  C 0.125 -0.0466  0.153 -0.08255  0.188 -0.08255  C 0.222 -0.08255  0.25 -0.0466  0.25 0  E" pathEditMode="relative" ptsTypes="">
                                      <p:cBhvr>
                                        <p:cTn id="200" dur="5000" fill="hold"/>
                                        <p:tgtEl>
                                          <p:spTgt spid="116"/>
                                        </p:tgtEl>
                                        <p:attrNameLst>
                                          <p:attrName>ppt_x</p:attrName>
                                          <p:attrName>ppt_y</p:attrName>
                                        </p:attrNameLst>
                                      </p:cBhvr>
                                    </p:animMotion>
                                  </p:childTnLst>
                                </p:cTn>
                              </p:par>
                              <p:par>
                                <p:cTn id="201" presetID="43" presetClass="path" presetSubtype="0" repeatCount="indefinite" fill="remove" nodeType="withEffect">
                                  <p:stCondLst>
                                    <p:cond delay="0"/>
                                  </p:stCondLst>
                                  <p:endCondLst>
                                    <p:cond evt="onNext" delay="0">
                                      <p:tgtEl>
                                        <p:sldTgt/>
                                      </p:tgtEl>
                                    </p:cond>
                                  </p:endCondLst>
                                  <p:childTnLst>
                                    <p:animMotion origin="layout" path="M 0 0  L 0.125 0  C 0.181 0  0.25 -0.09187  0.25 -0.16644  L 0.25 -0.33287  E" pathEditMode="relative" ptsTypes="">
                                      <p:cBhvr>
                                        <p:cTn id="202" dur="5000" fill="hold"/>
                                        <p:tgtEl>
                                          <p:spTgt spid="12288"/>
                                        </p:tgtEl>
                                        <p:attrNameLst>
                                          <p:attrName>ppt_x</p:attrName>
                                          <p:attrName>ppt_y</p:attrName>
                                        </p:attrNameLst>
                                      </p:cBhvr>
                                    </p:animMotion>
                                  </p:childTnLst>
                                </p:cTn>
                              </p:par>
                              <p:par>
                                <p:cTn id="203" presetID="33" presetClass="path" presetSubtype="0" repeatCount="indefinite" fill="remove" nodeType="withEffect">
                                  <p:stCondLst>
                                    <p:cond delay="0"/>
                                  </p:stCondLst>
                                  <p:endCondLst>
                                    <p:cond evt="onNext" delay="0">
                                      <p:tgtEl>
                                        <p:sldTgt/>
                                      </p:tgtEl>
                                    </p:cond>
                                  </p:endCondLst>
                                  <p:childTnLst>
                                    <p:animMotion origin="layout" path="M 0 0  C 0.015 0.03196  0.037 0.06524  0.055 0.07856  C 0.082 0.09986  0.108 0.10785  0.113 0.0972  C 0.117 0.08655  0.099 0.05992  0.072 0.03861  C 0.054 0.0253  0.021 0.01598  -0.008 0.01465  C -0.036 0.01598  -0.07 0.0253  -0.088 0.03861  C -0.115 0.05992  -0.133 0.08655  -0.128 0.0972  C -0.123 0.10785  -0.097 0.09986  -0.071 0.07856  C -0.053 0.06524  -0.03 0.03196  -0.016 0  C -0.001 -0.03329  0.009 -0.07723  0.009 -0.10519  C 0.009 -0.14779  0.002 -0.18108  -0.008 -0.18108  C -0.017 -0.18108  -0.025 -0.14779  -0.025 -0.10519  C -0.025 -0.07723  -0.014 -0.03329  0 0  Z" pathEditMode="relative" ptsTypes="">
                                      <p:cBhvr>
                                        <p:cTn id="204" dur="5000" fill="hold"/>
                                        <p:tgtEl>
                                          <p:spTgt spid="110"/>
                                        </p:tgtEl>
                                        <p:attrNameLst>
                                          <p:attrName>ppt_x</p:attrName>
                                          <p:attrName>ppt_y</p:attrName>
                                        </p:attrNameLst>
                                      </p:cBhvr>
                                    </p:animMotion>
                                  </p:childTnLst>
                                </p:cTn>
                              </p:par>
                              <p:par>
                                <p:cTn id="205" presetID="28" presetClass="path" presetSubtype="0" repeatCount="indefinite" fill="remove" nodeType="withEffect">
                                  <p:stCondLst>
                                    <p:cond delay="0"/>
                                  </p:stCondLst>
                                  <p:endCondLst>
                                    <p:cond evt="onNext" delay="0">
                                      <p:tgtEl>
                                        <p:sldTgt/>
                                      </p:tgtEl>
                                    </p:cond>
                                  </p:endCondLst>
                                  <p:childTnLst>
                                    <p:animMotion origin="layout" path="M 2.77778E-7 2.12668E-7 C -0.00799 -0.02011 -0.00208 -0.04531 0.01302 -0.05594 C 0.02882 -0.06681 0.04774 -0.05918 0.05573 -0.03907 C 0.06372 -0.01896 0.08264 -0.0111 0.09757 -0.0215 C 0.11267 -0.03213 0.11858 -0.05733 0.11059 -0.07744 C 0.1026 -0.09755 0.10851 -0.12275 0.12361 -0.13338 C 0.13854 -0.14378 0.15747 -0.13592 0.16545 -0.11581 C 0.17344 -0.0957 0.19236 -0.08807 0.20816 -0.09894 C 0.22344 -0.1098 0.22917 -0.13477 0.22118 -0.15488 C 0.21337 -0.17499 0.19444 -0.18285 0.17917 -0.17221 C 0.16337 -0.16112 0.15747 -0.13592 0.16545 -0.11581 C 0.17344 -0.0957 0.16753 -0.0705 0.1526 -0.0601 C 0.1375 -0.04947 0.11858 -0.05733 0.11059 -0.07744 C 0.1026 -0.09755 0.08368 -0.10541 0.06858 -0.09478 C 0.05365 -0.08437 0.04774 -0.05918 0.05573 -0.03907 C 0.06372 -0.01896 0.05781 0.00624 0.04201 0.01734 C 0.02691 0.02797 0.00781 0.02011 2.77778E-7 2.12668E-7 Z " pathEditMode="relative" rAng="14537821" ptsTypes="fffffffffffffffff">
                                      <p:cBhvr>
                                        <p:cTn id="206" dur="5000" fill="hold"/>
                                        <p:tgtEl>
                                          <p:spTgt spid="119"/>
                                        </p:tgtEl>
                                        <p:attrNameLst>
                                          <p:attrName>ppt_x</p:attrName>
                                          <p:attrName>ppt_y</p:attrName>
                                        </p:attrNameLst>
                                      </p:cBhvr>
                                      <p:rCtr x="11059" y="-7744"/>
                                    </p:animMotion>
                                  </p:childTnLst>
                                </p:cTn>
                              </p:par>
                              <p:par>
                                <p:cTn id="207" presetID="43" presetClass="path" presetSubtype="0" repeatCount="indefinite" fill="remove" nodeType="withEffect">
                                  <p:stCondLst>
                                    <p:cond delay="0"/>
                                  </p:stCondLst>
                                  <p:endCondLst>
                                    <p:cond evt="onNext" delay="0">
                                      <p:tgtEl>
                                        <p:sldTgt/>
                                      </p:tgtEl>
                                    </p:cond>
                                  </p:endCondLst>
                                  <p:childTnLst>
                                    <p:animMotion origin="layout" path="M -3.88889E-6 4.44444E-6 L 0.05816 -0.14746 C 0.08438 -0.21389 0.05539 -0.33774 0.00573 -0.37246 L -0.10486 -0.45 " pathEditMode="relative" rAng="-3731375" ptsTypes="FfFF">
                                      <p:cBhvr>
                                        <p:cTn id="208" dur="5000" fill="hold"/>
                                        <p:tgtEl>
                                          <p:spTgt spid="12295"/>
                                        </p:tgtEl>
                                        <p:attrNameLst>
                                          <p:attrName>ppt_x</p:attrName>
                                          <p:attrName>ppt_y</p:attrName>
                                        </p:attrNameLst>
                                      </p:cBhvr>
                                      <p:rCtr x="-5243" y="-22500"/>
                                    </p:animMotion>
                                  </p:childTnLst>
                                </p:cTn>
                              </p:par>
                              <p:par>
                                <p:cTn id="209" presetID="20" presetClass="path" presetSubtype="0" repeatCount="indefinite" fill="remove" nodeType="withEffect">
                                  <p:stCondLst>
                                    <p:cond delay="0"/>
                                  </p:stCondLst>
                                  <p:endCondLst>
                                    <p:cond evt="onNext" delay="0">
                                      <p:tgtEl>
                                        <p:sldTgt/>
                                      </p:tgtEl>
                                    </p:cond>
                                  </p:endCondLst>
                                  <p:childTnLst>
                                    <p:animMotion origin="layout" path="M 0 0  C 0 -0.04267  0.026 -0.07733  0.058 -0.07733  L 0.192 -0.07733  C 0.224 -0.07733  0.25 -0.04267  0.25 0  L 0.25 0.176  C 0.25 0.21867  0.224 0.25467  0.192 0.25467  L 0.058 0.25467  C 0.026 0.25467  0 0.21867  0 0.176  Z" pathEditMode="relative" ptsTypes="">
                                      <p:cBhvr>
                                        <p:cTn id="210" dur="5000" fill="hold"/>
                                        <p:tgtEl>
                                          <p:spTgt spid="113"/>
                                        </p:tgtEl>
                                        <p:attrNameLst>
                                          <p:attrName>ppt_x</p:attrName>
                                          <p:attrName>ppt_y</p:attrName>
                                        </p:attrNameLst>
                                      </p:cBhvr>
                                    </p:animMotion>
                                  </p:childTnLst>
                                </p:cTn>
                              </p:par>
                              <p:par>
                                <p:cTn id="211" presetID="21" presetClass="path" presetSubtype="0" repeatCount="indefinite" fill="remove" nodeType="withEffect">
                                  <p:stCondLst>
                                    <p:cond delay="0"/>
                                  </p:stCondLst>
                                  <p:endCondLst>
                                    <p:cond evt="onNext" delay="0">
                                      <p:tgtEl>
                                        <p:sldTgt/>
                                      </p:tgtEl>
                                    </p:cond>
                                  </p:endCondLst>
                                  <p:childTnLst>
                                    <p:animMotion origin="layout" path="M 0 0  C 0.006 0.008  0.011 0.01467  0.015 0.02267  C 0.02 0.01467  0.024 0.008  0.03 0  C 0.065 -0.04667  0.107 -0.06667  0.124 -0.04533  C 0.14 -0.02267  0.125 0.03333  0.09 0.08  C 0.084 0.08667  0.079 0.09333  0.073 0.1  C 0.079 0.10533  0.084 0.112  0.09 0.12  C 0.125 0.16667  0.14 0.22267  0.124 0.244  C 0.107 0.26667  0.065 0.24667  0.03 0.2  C 0.024 0.192  0.02 0.18533  0.015 0.17733  C 0.011 0.18533  0.006 0.192  0 0.2  C -0.035 0.24667  -0.077 0.26667  -0.094 0.244  C -0.11 0.22267  -0.095 0.16667  -0.06 0.12  C -0.054 0.112  -0.049 0.10533  -0.043 0.1  C -0.049 0.09333  -0.054 0.08667  -0.06 0.08  C -0.095 0.03333  -0.11 -0.02267  -0.094 -0.04533  C -0.077 -0.06667  -0.035 -0.04667  0 0  Z" pathEditMode="relative" ptsTypes="">
                                      <p:cBhvr>
                                        <p:cTn id="212" dur="5000" fill="hold"/>
                                        <p:tgtEl>
                                          <p:spTgt spid="10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8274" grpId="0" animBg="1"/>
      <p:bldP spid="841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grpSp>
        <p:nvGrpSpPr>
          <p:cNvPr id="93" name="Group 92"/>
          <p:cNvGrpSpPr/>
          <p:nvPr/>
        </p:nvGrpSpPr>
        <p:grpSpPr>
          <a:xfrm>
            <a:off x="2248493" y="3390828"/>
            <a:ext cx="4622829" cy="1199675"/>
            <a:chOff x="1764406" y="3533190"/>
            <a:chExt cx="7836612" cy="2823578"/>
          </a:xfrm>
        </p:grpSpPr>
        <p:grpSp>
          <p:nvGrpSpPr>
            <p:cNvPr id="37" name="Group 36"/>
            <p:cNvGrpSpPr/>
            <p:nvPr/>
          </p:nvGrpSpPr>
          <p:grpSpPr>
            <a:xfrm>
              <a:off x="1764406" y="3533190"/>
              <a:ext cx="7836612" cy="2823578"/>
              <a:chOff x="1764406" y="3533190"/>
              <a:chExt cx="7836612" cy="2823578"/>
            </a:xfrm>
          </p:grpSpPr>
          <p:grpSp>
            <p:nvGrpSpPr>
              <p:cNvPr id="11" name="Group 10"/>
              <p:cNvGrpSpPr/>
              <p:nvPr/>
            </p:nvGrpSpPr>
            <p:grpSpPr>
              <a:xfrm>
                <a:off x="1764406" y="3533190"/>
                <a:ext cx="7836612" cy="2823578"/>
                <a:chOff x="2936383" y="2200183"/>
                <a:chExt cx="5531097" cy="2489757"/>
              </a:xfrm>
            </p:grpSpPr>
            <p:sp>
              <p:nvSpPr>
                <p:cNvPr id="5" name="Oval 4"/>
                <p:cNvSpPr/>
                <p:nvPr/>
              </p:nvSpPr>
              <p:spPr>
                <a:xfrm>
                  <a:off x="2936383" y="2343955"/>
                  <a:ext cx="746975" cy="230531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6" name="Oval 5"/>
                <p:cNvSpPr/>
                <p:nvPr/>
              </p:nvSpPr>
              <p:spPr>
                <a:xfrm>
                  <a:off x="2998631" y="2343955"/>
                  <a:ext cx="746975" cy="2305318"/>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cxnSp>
              <p:nvCxnSpPr>
                <p:cNvPr id="9" name="Straight Connector 8"/>
                <p:cNvCxnSpPr>
                  <a:cxnSpLocks/>
                </p:cNvCxnSpPr>
                <p:nvPr/>
              </p:nvCxnSpPr>
              <p:spPr>
                <a:xfrm flipV="1">
                  <a:off x="3095342" y="2200183"/>
                  <a:ext cx="5372138" cy="229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125949" y="4655349"/>
                  <a:ext cx="5310926" cy="34591"/>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2469775" y="3963453"/>
                <a:ext cx="5839179" cy="1956541"/>
                <a:chOff x="2469775" y="3963453"/>
                <a:chExt cx="5839179" cy="1956541"/>
              </a:xfrm>
            </p:grpSpPr>
            <p:grpSp>
              <p:nvGrpSpPr>
                <p:cNvPr id="23" name="Group 22"/>
                <p:cNvGrpSpPr/>
                <p:nvPr/>
              </p:nvGrpSpPr>
              <p:grpSpPr>
                <a:xfrm>
                  <a:off x="2480884" y="3971004"/>
                  <a:ext cx="5828070" cy="1930724"/>
                  <a:chOff x="2480884" y="3971004"/>
                  <a:chExt cx="5828070" cy="1930724"/>
                </a:xfrm>
              </p:grpSpPr>
              <p:sp>
                <p:nvSpPr>
                  <p:cNvPr id="14" name="Rectangle 13"/>
                  <p:cNvSpPr/>
                  <p:nvPr/>
                </p:nvSpPr>
                <p:spPr>
                  <a:xfrm>
                    <a:off x="5224084" y="3971004"/>
                    <a:ext cx="1371600" cy="13716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15" name="Rectangle 14"/>
                  <p:cNvSpPr/>
                  <p:nvPr/>
                </p:nvSpPr>
                <p:spPr>
                  <a:xfrm>
                    <a:off x="3852484" y="3978481"/>
                    <a:ext cx="1371600" cy="13716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16" name="Rectangle 15"/>
                  <p:cNvSpPr/>
                  <p:nvPr/>
                </p:nvSpPr>
                <p:spPr>
                  <a:xfrm>
                    <a:off x="2480884" y="3971004"/>
                    <a:ext cx="1371600" cy="13716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17" name="Rectangle 16"/>
                  <p:cNvSpPr/>
                  <p:nvPr/>
                </p:nvSpPr>
                <p:spPr>
                  <a:xfrm>
                    <a:off x="2484799" y="3978481"/>
                    <a:ext cx="1371600" cy="13716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18" name="Rectangle 17"/>
                  <p:cNvSpPr/>
                  <p:nvPr/>
                </p:nvSpPr>
                <p:spPr>
                  <a:xfrm>
                    <a:off x="6591769" y="3978481"/>
                    <a:ext cx="1371600" cy="13716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19" name="Rectangle 18"/>
                  <p:cNvSpPr/>
                  <p:nvPr/>
                </p:nvSpPr>
                <p:spPr>
                  <a:xfrm>
                    <a:off x="5569669" y="4522651"/>
                    <a:ext cx="1371600" cy="13716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20" name="Rectangle 19"/>
                  <p:cNvSpPr/>
                  <p:nvPr/>
                </p:nvSpPr>
                <p:spPr>
                  <a:xfrm>
                    <a:off x="4198069" y="4530128"/>
                    <a:ext cx="1371600" cy="13716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21" name="Rectangle 20"/>
                  <p:cNvSpPr/>
                  <p:nvPr/>
                </p:nvSpPr>
                <p:spPr>
                  <a:xfrm>
                    <a:off x="2830384" y="4530128"/>
                    <a:ext cx="1371600" cy="13716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22" name="Rectangle 21"/>
                  <p:cNvSpPr/>
                  <p:nvPr/>
                </p:nvSpPr>
                <p:spPr>
                  <a:xfrm>
                    <a:off x="6937354" y="4530128"/>
                    <a:ext cx="1371600" cy="13716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grpSp>
            <p:cxnSp>
              <p:nvCxnSpPr>
                <p:cNvPr id="25" name="Straight Connector 24"/>
                <p:cNvCxnSpPr/>
                <p:nvPr/>
              </p:nvCxnSpPr>
              <p:spPr>
                <a:xfrm>
                  <a:off x="2484799" y="3978480"/>
                  <a:ext cx="337942" cy="58064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860685" y="3963453"/>
                  <a:ext cx="337942" cy="58064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225857" y="3963453"/>
                  <a:ext cx="337942" cy="58064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603894" y="3963453"/>
                  <a:ext cx="337942" cy="58064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943303" y="3976332"/>
                  <a:ext cx="337942" cy="58064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469775" y="5289985"/>
                  <a:ext cx="337942" cy="58064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832787" y="5300716"/>
                  <a:ext cx="337942" cy="58064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210831" y="5339353"/>
                  <a:ext cx="337942" cy="58064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588873" y="5326474"/>
                  <a:ext cx="337942" cy="58064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966917" y="5326474"/>
                  <a:ext cx="337942" cy="580641"/>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sp>
          <p:nvSpPr>
            <p:cNvPr id="38" name="Oval 37"/>
            <p:cNvSpPr/>
            <p:nvPr/>
          </p:nvSpPr>
          <p:spPr>
            <a:xfrm>
              <a:off x="2743923" y="4427101"/>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40" name="Oval 39"/>
            <p:cNvSpPr/>
            <p:nvPr/>
          </p:nvSpPr>
          <p:spPr>
            <a:xfrm>
              <a:off x="7851863" y="3909911"/>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41" name="Oval 40"/>
            <p:cNvSpPr/>
            <p:nvPr/>
          </p:nvSpPr>
          <p:spPr>
            <a:xfrm>
              <a:off x="5495963" y="5787418"/>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42" name="Oval 41"/>
            <p:cNvSpPr/>
            <p:nvPr/>
          </p:nvSpPr>
          <p:spPr>
            <a:xfrm>
              <a:off x="6860368" y="5787418"/>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43" name="Oval 42"/>
            <p:cNvSpPr/>
            <p:nvPr/>
          </p:nvSpPr>
          <p:spPr>
            <a:xfrm>
              <a:off x="4124617" y="4468777"/>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44" name="Oval 43"/>
            <p:cNvSpPr/>
            <p:nvPr/>
          </p:nvSpPr>
          <p:spPr>
            <a:xfrm>
              <a:off x="5489117" y="4427101"/>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45" name="Oval 44"/>
            <p:cNvSpPr/>
            <p:nvPr/>
          </p:nvSpPr>
          <p:spPr>
            <a:xfrm>
              <a:off x="6852725" y="4464882"/>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46" name="Oval 45"/>
            <p:cNvSpPr/>
            <p:nvPr/>
          </p:nvSpPr>
          <p:spPr>
            <a:xfrm>
              <a:off x="8203334" y="4495361"/>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47" name="Oval 46"/>
            <p:cNvSpPr/>
            <p:nvPr/>
          </p:nvSpPr>
          <p:spPr>
            <a:xfrm>
              <a:off x="8200584" y="5779186"/>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48" name="Oval 47"/>
            <p:cNvSpPr/>
            <p:nvPr/>
          </p:nvSpPr>
          <p:spPr>
            <a:xfrm>
              <a:off x="5120599" y="5243629"/>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49" name="Oval 48"/>
            <p:cNvSpPr/>
            <p:nvPr/>
          </p:nvSpPr>
          <p:spPr>
            <a:xfrm>
              <a:off x="6542831" y="5243629"/>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50" name="Oval 49"/>
            <p:cNvSpPr/>
            <p:nvPr/>
          </p:nvSpPr>
          <p:spPr>
            <a:xfrm>
              <a:off x="7857475" y="5235771"/>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51" name="Oval 50"/>
            <p:cNvSpPr/>
            <p:nvPr/>
          </p:nvSpPr>
          <p:spPr>
            <a:xfrm>
              <a:off x="2424438" y="3925877"/>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52" name="Oval 51"/>
            <p:cNvSpPr/>
            <p:nvPr/>
          </p:nvSpPr>
          <p:spPr>
            <a:xfrm>
              <a:off x="3810723" y="3897864"/>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53" name="Oval 52"/>
            <p:cNvSpPr/>
            <p:nvPr/>
          </p:nvSpPr>
          <p:spPr>
            <a:xfrm>
              <a:off x="5134441" y="3905724"/>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54" name="Oval 53"/>
            <p:cNvSpPr/>
            <p:nvPr/>
          </p:nvSpPr>
          <p:spPr>
            <a:xfrm>
              <a:off x="6511409" y="3919031"/>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55" name="Oval 54"/>
            <p:cNvSpPr/>
            <p:nvPr/>
          </p:nvSpPr>
          <p:spPr>
            <a:xfrm>
              <a:off x="3770798" y="5283665"/>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56" name="Oval 55"/>
            <p:cNvSpPr/>
            <p:nvPr/>
          </p:nvSpPr>
          <p:spPr>
            <a:xfrm>
              <a:off x="3228801" y="4884301"/>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57" name="Oval 56"/>
            <p:cNvSpPr/>
            <p:nvPr/>
          </p:nvSpPr>
          <p:spPr>
            <a:xfrm>
              <a:off x="4671852" y="4876573"/>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58" name="Oval 57"/>
            <p:cNvSpPr/>
            <p:nvPr/>
          </p:nvSpPr>
          <p:spPr>
            <a:xfrm>
              <a:off x="5992668" y="4842004"/>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59" name="Oval 58"/>
            <p:cNvSpPr/>
            <p:nvPr/>
          </p:nvSpPr>
          <p:spPr>
            <a:xfrm>
              <a:off x="7316676" y="4884301"/>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60" name="Oval 59"/>
            <p:cNvSpPr/>
            <p:nvPr/>
          </p:nvSpPr>
          <p:spPr>
            <a:xfrm>
              <a:off x="2730104" y="5753614"/>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61" name="Oval 60"/>
            <p:cNvSpPr/>
            <p:nvPr/>
          </p:nvSpPr>
          <p:spPr>
            <a:xfrm>
              <a:off x="4095306" y="5789023"/>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62" name="Oval 61"/>
            <p:cNvSpPr/>
            <p:nvPr/>
          </p:nvSpPr>
          <p:spPr>
            <a:xfrm>
              <a:off x="2416936" y="5258642"/>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cxnSp>
          <p:nvCxnSpPr>
            <p:cNvPr id="67" name="Straight Connector 66"/>
            <p:cNvCxnSpPr/>
            <p:nvPr/>
          </p:nvCxnSpPr>
          <p:spPr>
            <a:xfrm flipV="1">
              <a:off x="2469476" y="4586238"/>
              <a:ext cx="1707681" cy="78986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endCxn id="44" idx="7"/>
            </p:cNvCxnSpPr>
            <p:nvPr/>
          </p:nvCxnSpPr>
          <p:spPr>
            <a:xfrm flipV="1">
              <a:off x="3884006" y="4453883"/>
              <a:ext cx="1761209" cy="90719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5195503" y="4477493"/>
              <a:ext cx="1761209" cy="90719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6522107" y="4515294"/>
              <a:ext cx="1761209" cy="90719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endCxn id="52" idx="3"/>
            </p:cNvCxnSpPr>
            <p:nvPr/>
          </p:nvCxnSpPr>
          <p:spPr>
            <a:xfrm flipV="1">
              <a:off x="2835710" y="4053962"/>
              <a:ext cx="1001795" cy="179109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4211600" y="4077572"/>
              <a:ext cx="1001795" cy="179109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5589646" y="4038936"/>
              <a:ext cx="1001795" cy="179109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6941929" y="4077572"/>
              <a:ext cx="1001795" cy="179109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808318" y="4544299"/>
              <a:ext cx="1053657" cy="79190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197087" y="4567909"/>
              <a:ext cx="1053657" cy="79190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588014" y="4567909"/>
              <a:ext cx="1053657" cy="79190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914536" y="4555030"/>
              <a:ext cx="1053657" cy="79190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51" idx="5"/>
              <a:endCxn id="61" idx="1"/>
            </p:cNvCxnSpPr>
            <p:nvPr/>
          </p:nvCxnSpPr>
          <p:spPr>
            <a:xfrm>
              <a:off x="2580536" y="4081975"/>
              <a:ext cx="1541552" cy="173383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3956426" y="4079827"/>
              <a:ext cx="1541552" cy="173383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5295834" y="4079827"/>
              <a:ext cx="1541552" cy="173383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6673869" y="4079827"/>
              <a:ext cx="1541552" cy="173383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95" name="Oval 94"/>
          <p:cNvSpPr/>
          <p:nvPr/>
        </p:nvSpPr>
        <p:spPr>
          <a:xfrm>
            <a:off x="3347953" y="3897750"/>
            <a:ext cx="125569" cy="11591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prstClr val="black"/>
                </a:solidFill>
                <a:latin typeface="Arial" panose="020B0604020202020204" pitchFamily="34" charset="0"/>
              </a:rPr>
              <a:t>-</a:t>
            </a:r>
            <a:endParaRPr lang="en-US" sz="1350" dirty="0">
              <a:solidFill>
                <a:prstClr val="black"/>
              </a:solidFill>
              <a:latin typeface="Calibri"/>
            </a:endParaRPr>
          </a:p>
        </p:txBody>
      </p:sp>
      <p:sp>
        <p:nvSpPr>
          <p:cNvPr id="96" name="Oval 95"/>
          <p:cNvSpPr/>
          <p:nvPr/>
        </p:nvSpPr>
        <p:spPr>
          <a:xfrm>
            <a:off x="3001015" y="4295656"/>
            <a:ext cx="125569" cy="11591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prstClr val="black"/>
                </a:solidFill>
                <a:latin typeface="Arial" panose="020B0604020202020204" pitchFamily="34" charset="0"/>
              </a:rPr>
              <a:t>-</a:t>
            </a:r>
            <a:endParaRPr lang="en-US" sz="1350" dirty="0">
              <a:solidFill>
                <a:prstClr val="black"/>
              </a:solidFill>
              <a:latin typeface="Calibri"/>
            </a:endParaRPr>
          </a:p>
        </p:txBody>
      </p:sp>
      <p:sp>
        <p:nvSpPr>
          <p:cNvPr id="97" name="Oval 96"/>
          <p:cNvSpPr/>
          <p:nvPr/>
        </p:nvSpPr>
        <p:spPr>
          <a:xfrm>
            <a:off x="5575337" y="4145966"/>
            <a:ext cx="125569" cy="11591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prstClr val="black"/>
                </a:solidFill>
                <a:latin typeface="Arial" panose="020B0604020202020204" pitchFamily="34" charset="0"/>
              </a:rPr>
              <a:t>-</a:t>
            </a:r>
            <a:endParaRPr lang="en-US" sz="1350" dirty="0">
              <a:solidFill>
                <a:prstClr val="black"/>
              </a:solidFill>
              <a:latin typeface="Calibri"/>
            </a:endParaRPr>
          </a:p>
        </p:txBody>
      </p:sp>
      <p:sp>
        <p:nvSpPr>
          <p:cNvPr id="98" name="Oval 97"/>
          <p:cNvSpPr/>
          <p:nvPr/>
        </p:nvSpPr>
        <p:spPr>
          <a:xfrm>
            <a:off x="4131175" y="3701973"/>
            <a:ext cx="125569" cy="11591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prstClr val="black"/>
                </a:solidFill>
                <a:latin typeface="Arial" panose="020B0604020202020204" pitchFamily="34" charset="0"/>
              </a:rPr>
              <a:t>-</a:t>
            </a:r>
            <a:endParaRPr lang="en-US" sz="1350" dirty="0">
              <a:solidFill>
                <a:prstClr val="black"/>
              </a:solidFill>
              <a:latin typeface="Calibri"/>
            </a:endParaRPr>
          </a:p>
        </p:txBody>
      </p:sp>
      <p:sp>
        <p:nvSpPr>
          <p:cNvPr id="99" name="Oval 98"/>
          <p:cNvSpPr/>
          <p:nvPr/>
        </p:nvSpPr>
        <p:spPr>
          <a:xfrm>
            <a:off x="4676884" y="3658758"/>
            <a:ext cx="125569" cy="11591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prstClr val="black"/>
                </a:solidFill>
                <a:latin typeface="Arial" panose="020B0604020202020204" pitchFamily="34" charset="0"/>
              </a:rPr>
              <a:t>-</a:t>
            </a:r>
            <a:endParaRPr lang="en-US" sz="1350" dirty="0">
              <a:solidFill>
                <a:prstClr val="black"/>
              </a:solidFill>
              <a:latin typeface="Calibri"/>
            </a:endParaRPr>
          </a:p>
        </p:txBody>
      </p:sp>
      <p:sp>
        <p:nvSpPr>
          <p:cNvPr id="100" name="Oval 99"/>
          <p:cNvSpPr/>
          <p:nvPr/>
        </p:nvSpPr>
        <p:spPr>
          <a:xfrm>
            <a:off x="5291125" y="3645615"/>
            <a:ext cx="125569" cy="11591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prstClr val="black"/>
                </a:solidFill>
                <a:latin typeface="Arial" panose="020B0604020202020204" pitchFamily="34" charset="0"/>
              </a:rPr>
              <a:t>-</a:t>
            </a:r>
            <a:endParaRPr lang="en-US" sz="1350" dirty="0">
              <a:solidFill>
                <a:prstClr val="black"/>
              </a:solidFill>
              <a:latin typeface="Calibri"/>
            </a:endParaRPr>
          </a:p>
        </p:txBody>
      </p:sp>
      <p:sp>
        <p:nvSpPr>
          <p:cNvPr id="101" name="Oval 100"/>
          <p:cNvSpPr/>
          <p:nvPr/>
        </p:nvSpPr>
        <p:spPr>
          <a:xfrm>
            <a:off x="3760869" y="4172851"/>
            <a:ext cx="125569" cy="11591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prstClr val="black"/>
                </a:solidFill>
                <a:latin typeface="Arial" panose="020B0604020202020204" pitchFamily="34" charset="0"/>
              </a:rPr>
              <a:t>-</a:t>
            </a:r>
            <a:endParaRPr lang="en-US" sz="1350" dirty="0">
              <a:solidFill>
                <a:prstClr val="black"/>
              </a:solidFill>
              <a:latin typeface="Calibri"/>
            </a:endParaRPr>
          </a:p>
        </p:txBody>
      </p:sp>
      <p:sp>
        <p:nvSpPr>
          <p:cNvPr id="102" name="Oval 101"/>
          <p:cNvSpPr/>
          <p:nvPr/>
        </p:nvSpPr>
        <p:spPr>
          <a:xfrm>
            <a:off x="4549285" y="4035531"/>
            <a:ext cx="125569" cy="11591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prstClr val="black"/>
                </a:solidFill>
                <a:latin typeface="Arial" panose="020B0604020202020204" pitchFamily="34" charset="0"/>
              </a:rPr>
              <a:t>-</a:t>
            </a:r>
            <a:endParaRPr lang="en-US" sz="1350" dirty="0">
              <a:solidFill>
                <a:prstClr val="black"/>
              </a:solidFill>
              <a:latin typeface="Calibri"/>
            </a:endParaRPr>
          </a:p>
        </p:txBody>
      </p:sp>
      <p:sp>
        <p:nvSpPr>
          <p:cNvPr id="103" name="Oval 102"/>
          <p:cNvSpPr/>
          <p:nvPr/>
        </p:nvSpPr>
        <p:spPr>
          <a:xfrm>
            <a:off x="3780582" y="3647253"/>
            <a:ext cx="125569" cy="11591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prstClr val="black"/>
                </a:solidFill>
                <a:latin typeface="Arial" panose="020B0604020202020204" pitchFamily="34" charset="0"/>
              </a:rPr>
              <a:t>-</a:t>
            </a:r>
            <a:endParaRPr lang="en-US" sz="1350" dirty="0">
              <a:solidFill>
                <a:prstClr val="black"/>
              </a:solidFill>
              <a:latin typeface="Calibri"/>
            </a:endParaRPr>
          </a:p>
        </p:txBody>
      </p:sp>
      <p:sp>
        <p:nvSpPr>
          <p:cNvPr id="104" name="Oval 103"/>
          <p:cNvSpPr/>
          <p:nvPr/>
        </p:nvSpPr>
        <p:spPr>
          <a:xfrm>
            <a:off x="2981797" y="3693998"/>
            <a:ext cx="125569" cy="11591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prstClr val="black"/>
                </a:solidFill>
                <a:latin typeface="Arial" panose="020B0604020202020204" pitchFamily="34" charset="0"/>
              </a:rPr>
              <a:t>-</a:t>
            </a:r>
            <a:endParaRPr lang="en-US" sz="1350" dirty="0">
              <a:solidFill>
                <a:prstClr val="black"/>
              </a:solidFill>
              <a:latin typeface="Calibri"/>
            </a:endParaRPr>
          </a:p>
        </p:txBody>
      </p:sp>
      <p:sp>
        <p:nvSpPr>
          <p:cNvPr id="105" name="Flowchart: Direct Access Storage 104"/>
          <p:cNvSpPr/>
          <p:nvPr/>
        </p:nvSpPr>
        <p:spPr>
          <a:xfrm>
            <a:off x="2187603" y="3401251"/>
            <a:ext cx="355739" cy="1197734"/>
          </a:xfrm>
          <a:prstGeom prst="flowChartMagneticDrum">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106" name="Flowchart: Direct Access Storage 105"/>
          <p:cNvSpPr/>
          <p:nvPr/>
        </p:nvSpPr>
        <p:spPr>
          <a:xfrm>
            <a:off x="6626416" y="3384584"/>
            <a:ext cx="355739" cy="1197734"/>
          </a:xfrm>
          <a:prstGeom prst="flowChartMagneticDrum">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grpSp>
        <p:nvGrpSpPr>
          <p:cNvPr id="161" name="Group 160"/>
          <p:cNvGrpSpPr/>
          <p:nvPr/>
        </p:nvGrpSpPr>
        <p:grpSpPr>
          <a:xfrm>
            <a:off x="840755" y="806785"/>
            <a:ext cx="8019753" cy="3236705"/>
            <a:chOff x="914400" y="1106845"/>
            <a:chExt cx="10693004" cy="4315607"/>
          </a:xfrm>
        </p:grpSpPr>
        <p:pic>
          <p:nvPicPr>
            <p:cNvPr id="149" name="Picture 148"/>
            <p:cNvPicPr>
              <a:picLocks noChangeAspect="1"/>
            </p:cNvPicPr>
            <p:nvPr/>
          </p:nvPicPr>
          <p:blipFill>
            <a:blip r:embed="rId3"/>
            <a:stretch>
              <a:fillRect/>
            </a:stretch>
          </p:blipFill>
          <p:spPr>
            <a:xfrm>
              <a:off x="9959785" y="1106845"/>
              <a:ext cx="1647619" cy="2704762"/>
            </a:xfrm>
            <a:prstGeom prst="rect">
              <a:avLst/>
            </a:prstGeom>
          </p:spPr>
        </p:pic>
        <p:sp>
          <p:nvSpPr>
            <p:cNvPr id="159" name="Flowchart: Magnetic Disk 158"/>
            <p:cNvSpPr/>
            <p:nvPr/>
          </p:nvSpPr>
          <p:spPr>
            <a:xfrm>
              <a:off x="2910398" y="2373452"/>
              <a:ext cx="322729" cy="428812"/>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b="1" dirty="0">
                  <a:solidFill>
                    <a:srgbClr val="C00000"/>
                  </a:solidFill>
                  <a:latin typeface="Arial" panose="020B0604020202020204" pitchFamily="34" charset="0"/>
                </a:rPr>
                <a:t>+</a:t>
              </a:r>
              <a:endParaRPr lang="en-US" sz="1350" b="1" dirty="0">
                <a:solidFill>
                  <a:srgbClr val="C00000"/>
                </a:solidFill>
                <a:latin typeface="Calibri"/>
              </a:endParaRPr>
            </a:p>
          </p:txBody>
        </p:sp>
        <p:sp>
          <p:nvSpPr>
            <p:cNvPr id="158" name="Flowchart: Magnetic Disk 157"/>
            <p:cNvSpPr/>
            <p:nvPr/>
          </p:nvSpPr>
          <p:spPr>
            <a:xfrm>
              <a:off x="1962501" y="2336015"/>
              <a:ext cx="322729" cy="428812"/>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b="1" dirty="0">
                  <a:solidFill>
                    <a:srgbClr val="FFFF00"/>
                  </a:solidFill>
                  <a:latin typeface="Arial" panose="020B0604020202020204" pitchFamily="34" charset="0"/>
                </a:rPr>
                <a:t>-</a:t>
              </a:r>
              <a:endParaRPr lang="en-US" sz="1350" b="1" dirty="0">
                <a:solidFill>
                  <a:srgbClr val="FFFF00"/>
                </a:solidFill>
                <a:latin typeface="Calibri"/>
              </a:endParaRPr>
            </a:p>
          </p:txBody>
        </p:sp>
        <p:sp>
          <p:nvSpPr>
            <p:cNvPr id="146" name="Flowchart: Magnetic Disk 145"/>
            <p:cNvSpPr/>
            <p:nvPr/>
          </p:nvSpPr>
          <p:spPr>
            <a:xfrm>
              <a:off x="7141748" y="2370030"/>
              <a:ext cx="133161" cy="391885"/>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144" name="Flowchart: Magnetic Disk 143"/>
            <p:cNvSpPr/>
            <p:nvPr/>
          </p:nvSpPr>
          <p:spPr>
            <a:xfrm>
              <a:off x="5568314" y="2350244"/>
              <a:ext cx="133161" cy="391885"/>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cxnSp>
          <p:nvCxnSpPr>
            <p:cNvPr id="113" name="Straight Connector 112"/>
            <p:cNvCxnSpPr>
              <a:cxnSpLocks/>
            </p:cNvCxnSpPr>
            <p:nvPr/>
          </p:nvCxnSpPr>
          <p:spPr>
            <a:xfrm flipH="1">
              <a:off x="914400" y="5421248"/>
              <a:ext cx="182880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a:off x="8941081" y="5360952"/>
              <a:ext cx="182880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914400" y="2594788"/>
              <a:ext cx="0" cy="28276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V="1">
              <a:off x="10769882" y="3799614"/>
              <a:ext cx="0" cy="15744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V="1">
              <a:off x="914400" y="2578728"/>
              <a:ext cx="1058091" cy="160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endCxn id="144" idx="3"/>
            </p:cNvCxnSpPr>
            <p:nvPr/>
          </p:nvCxnSpPr>
          <p:spPr>
            <a:xfrm>
              <a:off x="3234109" y="2596910"/>
              <a:ext cx="24688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3" name="Group 142"/>
            <p:cNvGrpSpPr/>
            <p:nvPr/>
          </p:nvGrpSpPr>
          <p:grpSpPr>
            <a:xfrm>
              <a:off x="5568314" y="2261067"/>
              <a:ext cx="1714541" cy="713866"/>
              <a:chOff x="5672818" y="2404760"/>
              <a:chExt cx="1714541" cy="713866"/>
            </a:xfrm>
          </p:grpSpPr>
          <p:sp>
            <p:nvSpPr>
              <p:cNvPr id="127" name="Rectangle 126"/>
              <p:cNvSpPr/>
              <p:nvPr/>
            </p:nvSpPr>
            <p:spPr>
              <a:xfrm>
                <a:off x="5672818" y="2802519"/>
                <a:ext cx="1714541" cy="316107"/>
              </a:xfrm>
              <a:prstGeom prst="rec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128" name="Rectangle 127"/>
              <p:cNvSpPr/>
              <p:nvPr/>
            </p:nvSpPr>
            <p:spPr>
              <a:xfrm>
                <a:off x="5913659" y="2408831"/>
                <a:ext cx="155219" cy="3906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129" name="Rectangle 128"/>
              <p:cNvSpPr/>
              <p:nvPr/>
            </p:nvSpPr>
            <p:spPr>
              <a:xfrm>
                <a:off x="6974732" y="2404760"/>
                <a:ext cx="155219" cy="3906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grpSp>
        <p:grpSp>
          <p:nvGrpSpPr>
            <p:cNvPr id="142" name="Group 141"/>
            <p:cNvGrpSpPr/>
            <p:nvPr/>
          </p:nvGrpSpPr>
          <p:grpSpPr>
            <a:xfrm rot="20173122">
              <a:off x="4119686" y="2162071"/>
              <a:ext cx="3585834" cy="203699"/>
              <a:chOff x="4211127" y="2240449"/>
              <a:chExt cx="3585834" cy="203699"/>
            </a:xfrm>
          </p:grpSpPr>
          <p:grpSp>
            <p:nvGrpSpPr>
              <p:cNvPr id="135" name="Group 134"/>
              <p:cNvGrpSpPr/>
              <p:nvPr/>
            </p:nvGrpSpPr>
            <p:grpSpPr>
              <a:xfrm>
                <a:off x="5913659" y="2240449"/>
                <a:ext cx="1883302" cy="194992"/>
                <a:chOff x="5913659" y="2240449"/>
                <a:chExt cx="1883302" cy="194992"/>
              </a:xfrm>
            </p:grpSpPr>
            <p:sp>
              <p:nvSpPr>
                <p:cNvPr id="130" name="Rectangle 129"/>
                <p:cNvSpPr/>
                <p:nvPr/>
              </p:nvSpPr>
              <p:spPr>
                <a:xfrm>
                  <a:off x="5913659" y="2286001"/>
                  <a:ext cx="1488035" cy="1175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grpSp>
              <p:nvGrpSpPr>
                <p:cNvPr id="134" name="Group 133"/>
                <p:cNvGrpSpPr/>
                <p:nvPr/>
              </p:nvGrpSpPr>
              <p:grpSpPr>
                <a:xfrm>
                  <a:off x="7400571" y="2240449"/>
                  <a:ext cx="396390" cy="194992"/>
                  <a:chOff x="7413634" y="2240449"/>
                  <a:chExt cx="396390" cy="194992"/>
                </a:xfrm>
                <a:solidFill>
                  <a:schemeClr val="accent2">
                    <a:lumMod val="75000"/>
                  </a:schemeClr>
                </a:solidFill>
              </p:grpSpPr>
              <p:sp>
                <p:nvSpPr>
                  <p:cNvPr id="131" name="Flowchart: Direct Access Storage 130"/>
                  <p:cNvSpPr/>
                  <p:nvPr/>
                </p:nvSpPr>
                <p:spPr>
                  <a:xfrm>
                    <a:off x="7413634" y="2244805"/>
                    <a:ext cx="143842" cy="186285"/>
                  </a:xfrm>
                  <a:prstGeom prst="flowChartMagneticDru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132" name="Flowchart: Direct Access Storage 131"/>
                  <p:cNvSpPr/>
                  <p:nvPr/>
                </p:nvSpPr>
                <p:spPr>
                  <a:xfrm>
                    <a:off x="7539908" y="2240449"/>
                    <a:ext cx="143842" cy="186285"/>
                  </a:xfrm>
                  <a:prstGeom prst="flowChartMagneticDru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133" name="Flowchart: Direct Access Storage 132"/>
                  <p:cNvSpPr/>
                  <p:nvPr/>
                </p:nvSpPr>
                <p:spPr>
                  <a:xfrm>
                    <a:off x="7666182" y="2249156"/>
                    <a:ext cx="143842" cy="186285"/>
                  </a:xfrm>
                  <a:prstGeom prst="flowChartMagneticDru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grpSp>
          </p:grpSp>
          <p:grpSp>
            <p:nvGrpSpPr>
              <p:cNvPr id="136" name="Group 135"/>
              <p:cNvGrpSpPr/>
              <p:nvPr/>
            </p:nvGrpSpPr>
            <p:grpSpPr>
              <a:xfrm rot="10800000">
                <a:off x="4211127" y="2249156"/>
                <a:ext cx="1883302" cy="194992"/>
                <a:chOff x="5913659" y="2240449"/>
                <a:chExt cx="1883302" cy="194992"/>
              </a:xfrm>
              <a:noFill/>
            </p:grpSpPr>
            <p:sp>
              <p:nvSpPr>
                <p:cNvPr id="137" name="Rectangle 136"/>
                <p:cNvSpPr/>
                <p:nvPr/>
              </p:nvSpPr>
              <p:spPr>
                <a:xfrm>
                  <a:off x="5913659" y="2286001"/>
                  <a:ext cx="1488035" cy="1175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grpSp>
              <p:nvGrpSpPr>
                <p:cNvPr id="138" name="Group 137"/>
                <p:cNvGrpSpPr/>
                <p:nvPr/>
              </p:nvGrpSpPr>
              <p:grpSpPr>
                <a:xfrm>
                  <a:off x="7400571" y="2240449"/>
                  <a:ext cx="396390" cy="194992"/>
                  <a:chOff x="7413634" y="2240449"/>
                  <a:chExt cx="396390" cy="194992"/>
                </a:xfrm>
                <a:grpFill/>
              </p:grpSpPr>
              <p:sp>
                <p:nvSpPr>
                  <p:cNvPr id="139" name="Flowchart: Direct Access Storage 138"/>
                  <p:cNvSpPr/>
                  <p:nvPr/>
                </p:nvSpPr>
                <p:spPr>
                  <a:xfrm>
                    <a:off x="7413634" y="2244805"/>
                    <a:ext cx="143842" cy="186285"/>
                  </a:xfrm>
                  <a:prstGeom prst="flowChartMagneticDru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140" name="Flowchart: Direct Access Storage 139"/>
                  <p:cNvSpPr/>
                  <p:nvPr/>
                </p:nvSpPr>
                <p:spPr>
                  <a:xfrm>
                    <a:off x="7539908" y="2240449"/>
                    <a:ext cx="143842" cy="186285"/>
                  </a:xfrm>
                  <a:prstGeom prst="flowChartMagneticDru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141" name="Flowchart: Direct Access Storage 140"/>
                  <p:cNvSpPr/>
                  <p:nvPr/>
                </p:nvSpPr>
                <p:spPr>
                  <a:xfrm>
                    <a:off x="7666182" y="2249156"/>
                    <a:ext cx="143842" cy="186285"/>
                  </a:xfrm>
                  <a:prstGeom prst="flowChartMagneticDru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grpSp>
          </p:grpSp>
        </p:grpSp>
        <p:cxnSp>
          <p:nvCxnSpPr>
            <p:cNvPr id="147" name="Straight Connector 146"/>
            <p:cNvCxnSpPr/>
            <p:nvPr/>
          </p:nvCxnSpPr>
          <p:spPr>
            <a:xfrm>
              <a:off x="7141748" y="2638810"/>
              <a:ext cx="246888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V="1">
              <a:off x="9610628" y="3418227"/>
              <a:ext cx="923109" cy="424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V="1">
              <a:off x="9610628" y="2651758"/>
              <a:ext cx="0" cy="79430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Oval 154"/>
            <p:cNvSpPr/>
            <p:nvPr/>
          </p:nvSpPr>
          <p:spPr>
            <a:xfrm>
              <a:off x="5795594" y="2221877"/>
              <a:ext cx="182880" cy="182880"/>
            </a:xfrm>
            <a:prstGeom prst="ellipse">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157" name="Rounded Rectangle 156"/>
            <p:cNvSpPr/>
            <p:nvPr/>
          </p:nvSpPr>
          <p:spPr>
            <a:xfrm>
              <a:off x="1815737" y="2742128"/>
              <a:ext cx="1735002" cy="960689"/>
            </a:xfrm>
            <a:prstGeom prst="roundRect">
              <a:avLst/>
            </a:prstGeom>
            <a:blipFill>
              <a:blip r:embed="rId5"/>
              <a:tile tx="0" ty="0" sx="100000" sy="100000" flip="none" algn="tl"/>
            </a:blipFill>
            <a:ln w="381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b="1" dirty="0">
                  <a:solidFill>
                    <a:prstClr val="black"/>
                  </a:solidFill>
                  <a:latin typeface="Times New Roman" panose="02020603050405020304" pitchFamily="18" charset="0"/>
                </a:rPr>
                <a:t>Nguồn điện Electricity supply</a:t>
              </a:r>
              <a:endParaRPr lang="en-US" sz="1350" b="1" dirty="0">
                <a:solidFill>
                  <a:prstClr val="black"/>
                </a:solidFill>
                <a:latin typeface="Calibri"/>
              </a:endParaRPr>
            </a:p>
          </p:txBody>
        </p:sp>
      </p:grpSp>
      <p:sp>
        <p:nvSpPr>
          <p:cNvPr id="2" name="Rectangle 1">
            <a:extLst>
              <a:ext uri="{FF2B5EF4-FFF2-40B4-BE49-F238E27FC236}">
                <a16:creationId xmlns:a16="http://schemas.microsoft.com/office/drawing/2014/main" id="{64F3DE87-3D14-7BBD-293E-7940DF174755}"/>
              </a:ext>
            </a:extLst>
          </p:cNvPr>
          <p:cNvSpPr/>
          <p:nvPr/>
        </p:nvSpPr>
        <p:spPr>
          <a:xfrm>
            <a:off x="87464" y="63551"/>
            <a:ext cx="7605423" cy="461665"/>
          </a:xfrm>
          <a:prstGeom prst="rect">
            <a:avLst/>
          </a:prstGeom>
        </p:spPr>
        <p:txBody>
          <a:bodyPr wrap="square">
            <a:spAutoFit/>
          </a:bodyPr>
          <a:lstStyle/>
          <a:p>
            <a:pPr defTabSz="685800"/>
            <a:r>
              <a:rPr lang="en-US" sz="2400" b="1" dirty="0">
                <a:solidFill>
                  <a:prstClr val="black"/>
                </a:solidFill>
                <a:latin typeface="Times New Roman"/>
              </a:rPr>
              <a:t>I. BẢN CHẤT CỦA DÒNG ĐIỆN TRONG KIM LOẠI</a:t>
            </a:r>
          </a:p>
        </p:txBody>
      </p:sp>
      <p:sp>
        <p:nvSpPr>
          <p:cNvPr id="7" name="TextBox 6">
            <a:extLst>
              <a:ext uri="{FF2B5EF4-FFF2-40B4-BE49-F238E27FC236}">
                <a16:creationId xmlns:a16="http://schemas.microsoft.com/office/drawing/2014/main" id="{F0B4E2F6-4443-39B6-2E8A-74FEF557C9E1}"/>
              </a:ext>
            </a:extLst>
          </p:cNvPr>
          <p:cNvSpPr txBox="1"/>
          <p:nvPr/>
        </p:nvSpPr>
        <p:spPr>
          <a:xfrm>
            <a:off x="149782" y="4972912"/>
            <a:ext cx="8953106" cy="1368836"/>
          </a:xfrm>
          <a:prstGeom prst="rect">
            <a:avLst/>
          </a:prstGeom>
          <a:noFill/>
        </p:spPr>
        <p:txBody>
          <a:bodyPr wrap="square">
            <a:spAutoFit/>
          </a:bodyPr>
          <a:lstStyle/>
          <a:p>
            <a:pPr algn="just">
              <a:lnSpc>
                <a:spcPct val="130000"/>
              </a:lnSpc>
            </a:pPr>
            <a:r>
              <a:rPr lang="en-US" sz="2200" dirty="0">
                <a:latin typeface="+mj-lt"/>
              </a:rPr>
              <a:t>- </a:t>
            </a:r>
            <a:r>
              <a:rPr lang="vi-VN" sz="2200" dirty="0">
                <a:latin typeface="+mj-lt"/>
              </a:rPr>
              <a:t>Các êlectron hóa trị tách khỏi nguyên tử thành các êlectron tự do với mật độ n không đổi. Chúng chuyển động hỗn loạn tạo thành khí êlectron tự do choán toàn bộ thể tích của khối kim loại và không sinh ra dòng điện nào.</a:t>
            </a:r>
          </a:p>
        </p:txBody>
      </p:sp>
    </p:spTree>
    <p:extLst>
      <p:ext uri="{BB962C8B-B14F-4D97-AF65-F5344CB8AC3E}">
        <p14:creationId xmlns:p14="http://schemas.microsoft.com/office/powerpoint/2010/main" val="1483012883"/>
      </p:ext>
    </p:extLst>
  </p:cSld>
  <p:clrMapOvr>
    <a:masterClrMapping/>
  </p:clrMapOvr>
  <p:transition spd="slow">
    <p:push dir="u"/>
    <p:sndAc>
      <p:stSnd>
        <p:snd r:embed="rId2" name="cashreg.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grpId="0" nodeType="withEffect">
                                  <p:stCondLst>
                                    <p:cond delay="0"/>
                                  </p:stCondLst>
                                  <p:childTnLst>
                                    <p:animMotion origin="layout" path="M -6.04167E-6 -4.81481E-6 L 0.01067 0.03056 L 0.02356 0.00186 L 0.0246 -0.02476 L 0.04062 -0.0324 L 0.0707 -0.04004 L 0.07499 0.01713 L 0.08567 0.07246 L 0.09322 0.10278 L 0.10169 0.11806 L 0.10715 0.09144 L 0.11783 0.0419 L 0.12109 -0.02662 L 0.11458 -0.0456 L 0.08241 0.01899 L 0.05676 0.0838 L 0.03424 0.11991 L 0.02239 0.11806 L 0.02239 0.06274 L 0.0246 0.04005 L 0.06106 0.05533 L 0.10169 0.0875 L 0.15533 0.0838 L 0.19179 0.0875 L 0.19921 0.11806 L 0.23254 0.05718 L 0.19283 0.00579 L 0.18853 -0.03426 L 0.24101 -0.04189 L 0.28606 -0.00949 L 0.31067 0.02084 L 0.33007 0.07246 L 0.30533 0.09329 L 0.28827 0.12199 L 0.22929 0.04561 L 0.19387 -0.01713 L 0.18528 -0.02476 L 0.14778 0.03056 L 0.16392 0.0838 L 0.16392 0.12199 L 0.11249 0.04769 L 0.10598 -0.0037 L 0.09101 -0.02847 L 0.06106 0.03612 L 0.05455 0.0875 L 0.03098 0.11991 L 0.01601 0.11227 L 0.00533 0.02084 L -6.04167E-6 -4.81481E-6 Z " pathEditMode="relative" ptsTypes="AAAAAAAAAAAAAAAAAAAAAAAAAAAAAAAAAAAAAAAAAAAAAAAAA">
                                      <p:cBhvr>
                                        <p:cTn id="6" dur="5000" fill="hold"/>
                                        <p:tgtEl>
                                          <p:spTgt spid="104"/>
                                        </p:tgtEl>
                                        <p:attrNameLst>
                                          <p:attrName>ppt_x</p:attrName>
                                          <p:attrName>ppt_y</p:attrName>
                                        </p:attrNameLst>
                                      </p:cBhvr>
                                    </p:animMotion>
                                  </p:childTnLst>
                                </p:cTn>
                              </p:par>
                              <p:par>
                                <p:cTn id="7" presetID="0" presetClass="path" presetSubtype="0" repeatCount="indefinite" fill="hold" grpId="0" nodeType="withEffect">
                                  <p:stCondLst>
                                    <p:cond delay="0"/>
                                  </p:stCondLst>
                                  <p:childTnLst>
                                    <p:animMotion origin="layout" path="M -1.66667E-6 -2.22222E-6 L -1.66667E-6 -2.22222E-6 C 0.00247 -0.00301 0.00482 -0.00694 0.00755 -0.00949 C 0.0095 -0.01134 0.01393 -0.01319 0.01393 -0.01319 L 0.02357 -0.02476 L 0.02357 -0.03032 L 0.01289 -0.03981 L -0.00104 -0.03796 L -0.01927 -0.00949 L -0.03542 0.04977 L -0.03959 0.09723 L -0.06003 0.12778 L -0.07722 0.12963 L -0.09857 0.12408 L -0.10925 0.09537 L -0.12214 0.06111 L -0.12852 0.05162 L -0.12852 0.03635 L -0.09531 0.04769 L -0.06537 0.04769 L -0.05352 0.00579 L -0.06107 -0.02662 L 0.00208 0.01343 L 0.02995 0.05162 L 0.0332 0.12593 L 0.0332 0.13936 L 0.07174 0.09723 L 0.07929 0.00973 L 0.08685 -0.02662 L 0.13177 -0.00764 L 0.12539 0.0801 L 0.13281 0.13542 L 0.15429 0.11436 L 0.17578 0.03635 L 0.17682 -0.00949 L 0.18646 -0.02662 L 0.22396 0.02107 L 0.24114 0.07639 L 0.24114 0.07639 L 0.20247 0.11829 L 0.18424 0.12593 L 0.15963 0.06875 L 0.13828 -0.00764 L 0.09857 0.00394 L 0.02357 0.09537 C 0.03815 0.10024 0.03138 0.09931 0.04388 0.09931 L 0.09531 0.0801 L 0.11146 0.07824 L 0.16185 0.04769 L 0.17252 0.04769 L 0.20573 0.05162 L 0.19713 0.13357 L 0.15755 0.11644 L 0.07825 0.09537 L -0.02995 0.1125 L -0.08893 0.0801 L -0.05352 0.01158 L -0.05899 -0.01319 L -0.01602 0.04005 L -0.00326 -0.00764 " pathEditMode="relative" ptsTypes="AAAAAAAAAAAAAAAAAAAAAAAAAAAAAAAAAAAAAAAAAAAAAAAAAAAAAAAAAAAA">
                                      <p:cBhvr>
                                        <p:cTn id="8" dur="5000" fill="hold"/>
                                        <p:tgtEl>
                                          <p:spTgt spid="103"/>
                                        </p:tgtEl>
                                        <p:attrNameLst>
                                          <p:attrName>ppt_x</p:attrName>
                                          <p:attrName>ppt_y</p:attrName>
                                        </p:attrNameLst>
                                      </p:cBhvr>
                                    </p:animMotion>
                                  </p:childTnLst>
                                </p:cTn>
                              </p:par>
                              <p:par>
                                <p:cTn id="9" presetID="0" presetClass="path" presetSubtype="0" repeatCount="indefinite" fill="hold" grpId="0" nodeType="withEffect">
                                  <p:stCondLst>
                                    <p:cond delay="0"/>
                                  </p:stCondLst>
                                  <p:childTnLst>
                                    <p:animMotion origin="layout" path="M -8.33333E-7 3.7037E-6 L -8.33333E-7 3.7037E-6 L -8.33333E-7 0.04954 L -0.01289 0.05718 L -0.02357 0.05509 L -0.04935 0.03982 L -0.08034 0.03796 L -0.09427 0.03796 C -0.09531 0.03449 -0.09987 0.01921 -0.10078 0.0132 C -0.10104 0.01134 -0.10078 0.00949 -0.10078 0.00764 L -0.10612 -0.02662 L -0.11471 -0.06481 L -0.12969 -0.10093 L -0.1543 -0.10278 L -0.18424 -0.0875 L -0.21745 -0.04583 L -0.19935 3.7037E-6 L -0.16497 0.0456 L -0.15963 0.04954 C -0.15729 0.02662 -0.15755 0.03565 -0.15755 0.02269 L -0.15534 -0.01528 L -0.14362 -0.06852 L -0.13502 -0.07037 L -0.1125 -0.03819 L -0.13281 -0.0287 L -0.1543 -0.02292 L -0.17682 -0.01157 L -0.14466 0.02083 C -0.13242 0.03472 -0.1362 0.02847 -0.13177 0.03611 L -0.12969 0.03611 L -0.1125 0.03982 C -0.11028 0.04282 -0.10573 0.0507 -0.10182 0.05139 C -0.09961 0.05185 -0.09752 0.05139 -0.09531 0.05139 L -0.09101 0.04375 L -0.06966 0.05324 L -0.05247 0.03796 L -0.04818 0.00764 L -0.04713 -0.07616 L -0.03541 -0.10463 L -0.01185 -0.09722 L -0.0043 -0.08565 L 0.0043 -0.07616 C 0.00638 -0.07106 0.0086 -0.0662 0.01068 -0.06088 C 0.01146 -0.05903 0.01198 -0.05694 0.01289 -0.05532 C 0.01628 -0.04792 0.01602 -0.05255 0.01602 -0.04768 L 0.01927 -0.02106 C 0.0207 -0.01597 0.02227 -0.01088 0.02357 -0.00579 C 0.02409 -0.00393 0.02422 -0.00185 0.02461 3.7037E-6 C 0.02722 0.01088 0.02682 0.0037 0.02682 0.0132 L 0.02682 0.05324 L 0.0375 0.05718 L 0.04818 0.05509 L 0.07175 0.02477 L 0.09102 -0.04954 L 0.08998 -0.09722 L 0.12852 -0.07801 L 0.13828 -0.03819 C 0.14037 -0.03356 0.14271 -0.02963 0.14466 -0.02477 C 0.14531 -0.02315 0.1457 -0.01898 0.1457 -0.01898 L 0.1543 0.0132 C 0.15677 0.03727 0.15638 0.02708 0.15638 0.04375 L 0.13932 0.05324 L 0.10065 0.03796 L 0.08568 0.03241 L 0.07396 0.02083 L 0.06107 0.00556 L 0.04714 0.02847 L 0.02565 0.05324 L 0.01719 0.05324 L 0.0086 0.03982 L -8.33333E-7 3.7037E-6 Z " pathEditMode="relative" ptsTypes="AAAAAAAAAAAAAAAAAAAAAAAAAAAAAAAAAAAAAAAAAAAAAAAAAAAAAAAAAAAAAAAAAAAAAAA">
                                      <p:cBhvr>
                                        <p:cTn id="10" dur="5000" fill="hold"/>
                                        <p:tgtEl>
                                          <p:spTgt spid="102"/>
                                        </p:tgtEl>
                                        <p:attrNameLst>
                                          <p:attrName>ppt_x</p:attrName>
                                          <p:attrName>ppt_y</p:attrName>
                                        </p:attrNameLst>
                                      </p:cBhvr>
                                    </p:animMotion>
                                  </p:childTnLst>
                                </p:cTn>
                              </p:par>
                              <p:par>
                                <p:cTn id="11" presetID="0" presetClass="path" presetSubtype="0" repeatCount="indefinite" fill="hold" grpId="0" nodeType="withEffect">
                                  <p:stCondLst>
                                    <p:cond delay="0"/>
                                  </p:stCondLst>
                                  <p:childTnLst>
                                    <p:animMotion origin="layout" path="M 1.66667E-6 5.55556E-6 L 1.66667E-6 5.55556E-6 L 0.0086 -0.00578 C 0.01341 -0.00902 0.01016 -0.00624 0.01393 -0.00948 L 0.02149 -0.03633 L 0.03854 -0.08587 L 0.07721 -0.12569 L 0.08998 -0.12569 L 0.1082 -0.05346 L 0.12865 0.00186 L 0.14362 0.02269 L 0.14792 0.02848 L 0.1832 0.01506 C 0.18568 0.01205 0.18841 0.00927 0.19076 0.00556 C 0.1918 0.00394 0.19505 -0.00485 0.1961 -0.00763 C 0.19766 -0.01573 0.19714 -0.01133 0.19714 -0.02106 L 0.19714 -0.02106 L 0.19714 -0.11805 L 0.20039 -0.12754 L 0.23789 -0.07244 L 0.24115 -0.03819 L 0.22175 -0.02684 L 0.1875 -0.04189 L 0.14675 -0.07823 L 0.12643 -0.11249 L 0.11576 -0.11434 L 0.11471 -0.09721 L 0.09323 -0.03819 L 0.08255 0.0095 L 0.07396 0.01899 L 0.04818 0.01899 L 0.01927 -0.02106 L -0.0043 -0.03055 L -0.02461 -0.01156 L -0.03854 0.01135 L -0.06966 0.01714 L -0.09427 0.01135 L -0.12005 -0.00948 L -0.13385 -0.04189 L -0.10716 -0.08957 L -0.08893 -0.10485 C -0.07851 -0.10069 -0.08255 -0.10092 -0.07708 -0.10092 L -0.06966 -0.103 C -0.06302 -0.08911 -0.06315 -0.09536 -0.06315 -0.08772 L -0.05781 -0.05902 L -0.05351 -0.04397 L -0.05039 -0.0324 L -0.04505 -0.01712 L -0.0375 -0.00578 L -0.01172 0.03242 L -0.00534 0.00371 " pathEditMode="relative" ptsTypes="AAAAAAAAAAAAAAAAAAAAAAAAAAAAAAAAAAAAAAAAAAAAAAAAAAA">
                                      <p:cBhvr>
                                        <p:cTn id="12" dur="5000" fill="hold"/>
                                        <p:tgtEl>
                                          <p:spTgt spid="101"/>
                                        </p:tgtEl>
                                        <p:attrNameLst>
                                          <p:attrName>ppt_x</p:attrName>
                                          <p:attrName>ppt_y</p:attrName>
                                        </p:attrNameLst>
                                      </p:cBhvr>
                                    </p:animMotion>
                                  </p:childTnLst>
                                </p:cTn>
                              </p:par>
                              <p:par>
                                <p:cTn id="13" presetID="0" presetClass="path" presetSubtype="0" repeatCount="indefinite" fill="hold" grpId="0" nodeType="withEffect">
                                  <p:stCondLst>
                                    <p:cond delay="0"/>
                                  </p:stCondLst>
                                  <p:childTnLst>
                                    <p:animMotion origin="layout" path="M -1.25E-6 3.7037E-7 L 0.04922 -0.04167 L 0.04922 0.17153 L 0.13932 -0.01134 L -0.03216 0.13518 L -0.04609 0.03426 L -0.00963 0.04398 L 0.03425 0.05532 L 0.05573 0.11991 L 0.00313 0.12384 L -0.03854 0.06481 L -0.08463 0.00579 L -0.09857 3.7037E-7 L -0.09857 0.03241 L -0.10286 0.08194 L -0.10924 0.1125 L -0.13177 0.1162 L -0.13502 0.0706 L -0.16823 0.01713 L -0.18541 -0.00556 L -0.21107 0.08009 C -0.20338 0.0919 -0.20364 0.08565 -0.20364 0.09329 L -0.22396 0.10092 L -0.27969 0.11435 L -0.28281 0.09537 L -0.27747 0.03055 C -0.27174 0.03171 -0.26601 0.03217 -0.26041 0.03426 C -0.23854 0.04329 -0.27591 0.04004 -0.24219 0.04004 L -0.22604 0.02291 C -0.22213 0.02477 -0.21797 0.02546 -0.21432 0.0287 C -0.20469 0.03727 -0.20521 0.04213 -0.19935 0.05532 C -0.19831 0.05741 -0.19726 0.05926 -0.19609 0.06111 C -0.1944 0.06366 -0.19075 0.06852 -0.19075 0.06852 L -0.17682 0.06852 C -0.17213 0.07106 -0.16732 0.07245 -0.16289 0.07616 C -0.14466 0.0919 -0.15547 0.09143 -0.14896 0.09143 L -0.13828 0.09143 C -0.13463 0.09213 -0.13099 0.09143 -0.12747 0.09329 C -0.12604 0.09421 -0.12565 0.09768 -0.12435 0.09907 C -0.12239 0.10092 -0.11784 0.10278 -0.11784 0.10278 L -0.10924 0.10671 C -0.10612 0.11041 -0.10273 0.11389 -0.09961 0.11805 C -0.09844 0.11967 -0.09752 0.12199 -0.09648 0.12384 L -0.09544 0.12569 L -0.08463 0.12754 L -0.06211 0.11991 L -0.06002 0.10278 L -0.05469 0.03426 L -0.06002 -0.01505 L -0.03112 -0.00556 C -0.02291 0.00463 -0.025 -0.00093 -0.02252 0.00764 L -0.01927 0.0706 L 0.00104 0.07616 L -1.25E-6 3.7037E-7 Z " pathEditMode="relative" ptsTypes="AAAAAAAAAAAAAAAAAAAAAAAAAAAAAAAAAAAAAAAAAAAAAAAAAAAAAA">
                                      <p:cBhvr>
                                        <p:cTn id="14" dur="5000" fill="hold"/>
                                        <p:tgtEl>
                                          <p:spTgt spid="100"/>
                                        </p:tgtEl>
                                        <p:attrNameLst>
                                          <p:attrName>ppt_x</p:attrName>
                                          <p:attrName>ppt_y</p:attrName>
                                        </p:attrNameLst>
                                      </p:cBhvr>
                                    </p:animMotion>
                                  </p:childTnLst>
                                </p:cTn>
                              </p:par>
                              <p:par>
                                <p:cTn id="15" presetID="0" presetClass="path" presetSubtype="0" repeatCount="indefinite" fill="hold" grpId="0" nodeType="withEffect">
                                  <p:stCondLst>
                                    <p:cond delay="0"/>
                                  </p:stCondLst>
                                  <p:childTnLst>
                                    <p:animMotion origin="layout" path="M 5.83333E-6 2.59259E-6 L 5.83333E-6 2.59259E-6 C 0.00157 0.00047 0.01511 0.00371 0.01824 0.00764 L 0.02149 0.01134 C 0.02214 0.0132 0.02266 0.01551 0.02358 0.01713 C 0.02553 0.02014 0.02826 0.02153 0.03009 0.02477 L 0.03113 0.02662 L 0.04076 0.04746 L 0.06537 0.07801 L 0.07826 0.10278 C 0.08009 0.10787 0.08165 0.1132 0.0836 0.11806 C 0.08451 0.12014 0.08686 0.12361 0.08686 0.12361 L 0.08686 0.12361 L 0.09324 0.13334 C 0.09649 0.13264 0.09988 0.1331 0.10287 0.13125 C 0.1043 0.13056 0.10613 0.1257 0.10613 0.1257 L 0.11576 0.10278 C 0.11824 0.09699 0.12136 0.0919 0.12331 0.08565 C 0.12488 0.08033 0.12657 0.06852 0.12657 0.06852 L 0.12657 0.05139 L 0.1254 0.01505 L 0.09649 -0.03426 L 0.0793 0.00556 L 0.0793 0.04375 L 0.07188 0.0456 L 0.03868 0.07986 L 0.03009 0.09514 L 0.02149 0.11621 L 0.0086 0.11621 L -0.01288 0.09884 L -0.0289 0.07037 L -0.02994 0.02084 L -0.0289 -0.00578 L -0.01067 -0.00972 L 0.00326 -0.00972 L 0.00964 0.03033 L 0.01081 0.05695 L -0.00103 0.09144 L -0.01601 0.11042 L -0.02994 0.11991 L -0.04283 0.10648 L -0.05351 0.05324 L -0.0621 0.01898 L -0.07395 -0.01342 L -0.07603 -0.02685 L -0.11353 -0.00764 L -0.12317 0.02477 L -0.12317 0.0419 L -0.13398 0.06273 C -0.13502 0.08079 -0.13267 0.07593 -0.13606 0.08172 L -0.14999 0.10093 C -0.15116 0.11945 -0.1496 0.11297 -0.15221 0.12176 L -0.16067 0.12361 L -0.16718 0.06459 L -0.15754 0.01505 C -0.15051 -0.00741 -0.15103 0.00209 -0.15103 -0.01157 L -0.15103 -0.02685 L -0.12968 0.01505 C -0.12682 0.01968 -0.12382 0.02384 -0.12109 0.02847 C -0.10624 0.05324 -0.11822 0.03542 -0.10715 0.05139 L -0.10611 0.05695 L -0.09426 0.08935 C -0.08801 0.10185 -0.08567 0.10509 -0.08137 0.11806 C -0.0802 0.12176 -0.07916 0.12547 -0.07825 0.1294 C -0.07773 0.13125 -0.0776 0.13334 -0.07708 0.13519 C -0.07656 0.13727 -0.07499 0.14097 -0.07499 0.14097 L -0.07499 0.14097 L -0.14791 0.09884 L -0.22603 0.05903 L -0.22291 0.01505 L -0.194 -0.01528 L -0.18424 -0.01528 L -0.14791 0.05139 C -0.14531 0.05648 -0.14322 0.06204 -0.14036 0.06667 C -0.13919 0.06852 -0.13749 0.06898 -0.13606 0.07037 C -0.1315 0.075 -0.13098 0.07639 -0.12642 0.07986 C -0.12538 0.08079 -0.12434 0.08148 -0.12317 0.08172 C -0.12213 0.08218 -0.12109 0.08172 -0.12004 0.08172 L -0.10182 0.07801 C -0.08411 0.08148 -0.0996 0.07685 -0.08463 0.08565 C -0.08189 0.08727 -0.07603 0.08935 -0.07603 0.08935 L -0.06002 0.08935 L -0.05142 0.09699 L -0.04283 0.09699 L -0.02994 0.09329 L -0.00533 0.0419 L 0.00222 0.00764 L 5.83333E-6 2.59259E-6 Z " pathEditMode="relative" ptsTypes="AAAAAAAAAAAAAAAAAAAAAAAAAAAAAAAAAAAAAAAAAAAAAAAAAAAAAAAAAAAAAAAAAAAAAAAAAAAAAAAAAAAAAAAA">
                                      <p:cBhvr>
                                        <p:cTn id="16" dur="5000" fill="hold"/>
                                        <p:tgtEl>
                                          <p:spTgt spid="99"/>
                                        </p:tgtEl>
                                        <p:attrNameLst>
                                          <p:attrName>ppt_x</p:attrName>
                                          <p:attrName>ppt_y</p:attrName>
                                        </p:attrNameLst>
                                      </p:cBhvr>
                                    </p:animMotion>
                                  </p:childTnLst>
                                </p:cTn>
                              </p:par>
                              <p:par>
                                <p:cTn id="17" presetID="0" presetClass="path" presetSubtype="0" repeatCount="indefinite" fill="hold" grpId="0" nodeType="withEffect">
                                  <p:stCondLst>
                                    <p:cond delay="0"/>
                                  </p:stCondLst>
                                  <p:childTnLst>
                                    <p:animMotion origin="layout" path="M -7.08333E-6 -4.44444E-6 L -0.01928 0.00186 L -0.03855 0.03797 L -0.04714 0.04561 L -0.08894 0.07987 L -0.09636 0.10672 L -0.10717 0.11042 L -0.12748 0.09514 L -0.1543 0.06482 L -0.1767 0.03797 L -0.14896 -0.01342 L -0.13711 -0.02847 L -0.12318 -0.02662 L -0.10821 -0.01342 C -0.10261 0.00487 -0.10274 0.00278 -0.09961 0.01713 C -0.09922 0.01899 -0.0987 0.02084 -0.09857 0.02292 C -0.09831 0.02662 -0.09857 0.03056 -0.09857 0.03426 L -0.09532 0.06274 C -0.09389 0.06783 -0.09232 0.07292 -0.09102 0.07801 C -0.09063 0.07987 -0.08998 0.0838 -0.08998 0.0838 L -0.08139 0.11042 C -0.08034 0.13195 -0.08425 0.13125 -0.0793 0.13125 L -0.0793 0.13125 L -0.06537 0.06667 C -0.06355 0.06158 -0.06211 0.05625 -0.06003 0.05139 C -0.05847 0.04792 -0.05469 0.0419 -0.05469 0.0419 L -0.0461 -0.0324 C -0.03399 -0.02847 -0.03829 -0.02847 -0.03321 -0.02847 L -0.01498 0.01528 C -0.01146 0.02477 -0.00717 0.03357 -0.0043 0.04375 C -0.00196 0.05209 -0.00222 0.04862 -0.00222 0.05324 L 0.00325 0.07801 C 0.00533 0.08496 0.00742 0.09213 0.00963 0.09908 C 0.01197 0.10625 0.01171 0.10209 0.01171 0.10672 L 0.02135 0.10672 L 0.04388 0.04769 L 0.04921 0.03056 L 0.05351 -0.01713 L 0.06315 -0.01898 L 0.08463 -4.44444E-6 C 0.08658 0.00348 0.09843 0.02292 0.10182 0.03241 C 0.10234 0.03403 0.10247 0.03612 0.10286 0.03797 C 0.10325 0.04051 0.1039 0.04561 0.1039 0.04561 L 0.1039 0.06482 L 0.04713 0.07431 L -0.00534 0.02848 C 0.00065 0.02593 0.00716 0.02524 0.01289 0.02084 L 0.02031 0.01528 L 0.05572 -0.0037 L 0.06848 0.00579 C 0.06966 0.00649 0.0707 0.00672 0.07174 0.00764 C 0.07356 0.00926 0.07499 0.01274 0.07708 0.01343 C 0.08203 0.01482 0.0871 0.01343 0.09205 0.01343 L 0.11145 0.00764 C 0.11458 0.0088 0.11796 0.00949 0.12109 0.01135 C 0.12994 0.01667 0.12526 0.01945 0.13606 0.02084 C 0.14244 0.02176 0.14882 0.02084 0.15533 0.02084 L 0.16171 0.02084 C 0.17057 0.04237 0.17031 0.03334 0.17031 0.04375 L 0.16276 0.07431 C 0.16406 0.10278 0.16393 0.09074 0.16393 0.11042 L 0.17356 0.11227 L 0.18632 0.11227 L 0.19179 0.09908 C 0.20338 0.07616 0.20195 0.08496 0.20572 0.05903 C 0.20585 0.05787 0.20572 0.05649 0.20572 0.05533 L 0.20572 0.04769 L 0.20351 -0.00763 L 0.2207 -0.03796 C 0.22317 -0.03634 0.22981 -0.03333 0.23242 -0.02847 C 0.23372 -0.02638 0.2345 -0.02338 0.23567 -0.02083 C 0.23658 -0.01898 0.23893 -0.01527 0.23893 -0.01527 L 0.24309 -0.00578 C 0.24791 0.0132 0.24739 0.0051 0.24739 0.01713 L 0.24856 0.03612 C 0.24921 0.04306 0.24973 0.05024 0.25065 0.05718 C 0.25117 0.06158 0.25286 0.07037 0.25286 0.07037 L 0.25286 0.08959 L 0.23776 0.10278 L 0.2207 0.10672 L 0.20247 0.08565 C 0.19921 0.07431 0.19661 0.06227 0.19283 0.05139 C 0.19192 0.04862 0.18984 0.04792 0.18854 0.04561 C 0.18684 0.04283 0.1858 0.03912 0.18424 0.03612 C 0.18046 0.02963 0.17838 0.02732 0.1746 0.02292 L 0.17239 0.01713 L 0.15208 -0.01134 L 0.12526 -0.01342 L 0.0996 -0.00185 C 0.09856 0.00324 0.09739 0.00834 0.09635 0.01343 C 0.09414 0.02454 0.09427 0.02084 0.09427 0.02662 L 0.08671 0.03797 C 0.08645 0.04445 0.08619 0.0507 0.08567 0.05718 C 0.08541 0.05973 0.08541 0.0625 0.08463 0.06482 C 0.08424 0.06598 0.0832 0.06598 0.08242 0.06667 L 0.05885 0.0838 L 0.05572 0.09908 L 0.0289 0.07616 L -0.01602 0.0875 L -0.07501 0.05903 L -0.10183 0.01135 C -0.10066 0.0051 -0.1004 -0.00185 -0.09857 -0.00763 C -0.09779 -0.00995 -0.09558 -0.00972 -0.09428 -0.01134 C -0.09271 -0.01365 -0.08998 -0.01898 -0.08998 -0.01898 L -0.08034 -0.03426 L -0.07071 -0.02847 C -0.06719 -0.02546 -0.06342 -0.02245 -0.06003 -0.01898 C -0.05847 -0.01736 -0.05743 -0.01412 -0.05573 -0.01342 C -0.05261 -0.01203 -0.04922 -0.01342 -0.0461 -0.01342 L -0.03217 -0.01713 C -0.0198 -0.00324 -0.02501 -0.0037 -0.01823 -0.0037 L -7.08333E-6 -4.44444E-6 Z " pathEditMode="relative" ptsTypes="AAAAAAAAAAAAAAAAAAAAAAAAAAAAAAAAAAAAAAAAAAAAAAAAAAAAAAAAAAAAAAAAAAAAAAAAAAAAAAAAAAAAAAAAAAAAAAAAAAAAAAAAAAAAAAAA">
                                      <p:cBhvr>
                                        <p:cTn id="18" dur="5000" fill="hold"/>
                                        <p:tgtEl>
                                          <p:spTgt spid="98"/>
                                        </p:tgtEl>
                                        <p:attrNameLst>
                                          <p:attrName>ppt_x</p:attrName>
                                          <p:attrName>ppt_y</p:attrName>
                                        </p:attrNameLst>
                                      </p:cBhvr>
                                    </p:animMotion>
                                  </p:childTnLst>
                                </p:cTn>
                              </p:par>
                              <p:par>
                                <p:cTn id="19" presetID="0" presetClass="path" presetSubtype="0" repeatCount="indefinite" fill="hold" grpId="0" nodeType="withEffect">
                                  <p:stCondLst>
                                    <p:cond delay="0"/>
                                  </p:stCondLst>
                                  <p:childTnLst>
                                    <p:animMotion origin="layout" path="M 2.08333E-6 6.2963E-6 L 2.08333E-6 6.2963E-6 C 0.00325 0.00209 0.00651 0.00348 0.00963 0.00579 C 0.01263 0.00788 0.0151 0.01227 0.01823 0.01343 C 0.02474 0.01575 0.02187 0.01436 0.02682 0.01714 C 0.02825 0.01922 0.02995 0.02061 0.03112 0.02292 C 0.03177 0.02454 0.03138 0.02732 0.03216 0.02871 C 0.03294 0.0301 0.03541 0.03056 0.03541 0.03056 L 0.0375 0.03241 L 0.06653 -0.00371 L 0.075 -0.03425 L 0.08047 -0.06273 L 0.07825 -0.09513 L 0.07396 -0.12175 L 0.06432 -0.12361 L 0.04713 -0.1199 L 0.01185 -0.08749 L 2.08333E-6 -0.078 L -0.01823 -0.06458 L -0.03425 -0.02268 L -0.03425 -0.01134 L -0.01927 0.01343 L -0.02136 0.01922 L -0.07396 0.00394 L -0.07604 -0.01134 L -0.07175 -0.03796 L -0.06107 -0.08935 L -0.06641 -0.12731 L -0.10495 -0.09513 L -0.10716 -0.078 L -0.11146 -0.04166 L -0.11146 -0.02476 L -0.11459 -0.00371 L -0.12422 0.01343 L -0.1543 -0.01134 L -0.16289 -0.06458 L -0.16289 -0.11226 L -0.17461 -0.1199 L -0.17682 6.2963E-6 L -0.19076 0.00209 L -0.21641 0.00579 L -0.22709 0.04399 L -0.2625 0.02107 L -0.28073 0.01158 L -0.2957 -0.01898 L -0.2957 -0.04374 L -0.28503 -0.0456 L -0.27748 -0.05323 L -0.26784 -0.07986 L -0.26784 -0.10462 L -0.28711 -0.10462 L -0.32995 -0.06643 C -0.3293 -0.06087 -0.32865 -0.05509 -0.32787 -0.0493 C -0.32761 -0.04745 -0.32682 -0.04374 -0.32682 -0.04374 L -0.32253 -0.02268 L -0.31498 -0.00185 L -0.30638 0.01528 L -0.27748 0.02871 C -0.27435 0.03126 -0.2711 0.0338 -0.26784 0.03635 C -0.2668 0.03704 -0.26576 0.0382 -0.26459 0.0382 C -0.25638 0.03751 -0.23998 0.03427 -0.23998 0.03427 L -0.21745 0.00579 L -0.19505 -0.03796 L -0.15964 -0.05694 L -0.15 -0.05509 L -0.13281 -0.06087 L -0.1211 -0.05694 L -0.09323 -0.00555 L -0.07279 0.02107 L -0.05573 0.02107 L -0.0461 0.01714 L -0.0332 0.01922 L -0.02357 0.02107 L -0.01172 0.01714 L 2.08333E-6 6.2963E-6 Z " pathEditMode="relative" ptsTypes="AAAAAAAAAAAAAAAAAAAAAAAAAAAAAAAAAAAAAAAAAAAAAAAAAAAAAAAAAAAAAAAAAAAAAAAAAAA">
                                      <p:cBhvr>
                                        <p:cTn id="20" dur="5000" fill="hold"/>
                                        <p:tgtEl>
                                          <p:spTgt spid="97"/>
                                        </p:tgtEl>
                                        <p:attrNameLst>
                                          <p:attrName>ppt_x</p:attrName>
                                          <p:attrName>ppt_y</p:attrName>
                                        </p:attrNameLst>
                                      </p:cBhvr>
                                    </p:animMotion>
                                  </p:childTnLst>
                                </p:cTn>
                              </p:par>
                              <p:par>
                                <p:cTn id="21" presetID="0" presetClass="path" presetSubtype="0" repeatCount="indefinite" fill="hold" grpId="0" nodeType="withEffect">
                                  <p:stCondLst>
                                    <p:cond delay="0"/>
                                  </p:stCondLst>
                                  <p:childTnLst>
                                    <p:animMotion origin="layout" path="M 0.00052 -0.00047 L -0.00911 -0.025 L -0.01224 -0.04607 L -0.02083 -0.07084 L -0.03164 -0.08033 L -0.0401 -0.11088 L 0.00052 -0.07847 L 0.00911 -0.07084 L 0.02305 -0.06505 L 0.03594 -0.05741 C 0.03737 -0.05232 0.03867 -0.04722 0.04023 -0.04213 C 0.04271 -0.03403 0.04232 -0.03959 0.04232 -0.03264 L 0.04766 -0.01551 L 0.04766 -0.01551 L 0.09922 0.01111 L 0.12917 0.00717 L 0.13021 -0.03264 L 0.12161 -0.04422 L 0.10664 -0.05185 L 0.08307 -0.07662 L 0.06589 -0.1051 L 0.05625 -0.12986 L 0.07018 -0.14121 L 0.08307 -0.14121 L 0.09701 -0.14699 L 0.10664 -0.14121 L 0.13672 -0.11088 C 0.15221 -0.08334 0.14362 -0.10347 0.1474 -0.08797 C 0.14974 -0.07847 0.14948 -0.08357 0.14948 -0.07847 L 0.15703 -0.06898 L 0.16458 -0.05926 L 0.19023 -0.01551 C 0.19245 -0.01111 0.19466 -0.00672 0.19674 -0.00232 C 0.20156 0.00856 0.19701 0.00023 0.19987 0.00532 L 0.19987 0.00532 L 0.18919 0.00717 L 0.16458 -0.00787 L 0.15495 -0.01181 C 0.14687 -0.00648 0.14557 -0.00417 0.13672 -0.00417 C 0.13164 -0.00417 0.12161 -0.00602 0.12161 -0.00602 L 0.08411 -0.02315 L 0.07878 -0.02709 L 0.08737 -0.04422 L 0.12708 -0.09167 L 0.13776 -0.09931 L 0.15703 -0.11829 C 0.17161 -0.12547 0.16471 -0.12408 0.17734 -0.12408 L 0.18815 -0.12801 L 0.20521 -0.12408 C 0.20638 -0.12107 0.21315 -0.10371 0.21484 -0.09746 C 0.21576 -0.09445 0.21706 -0.08797 0.21706 -0.08797 L 0.22461 -0.0632 L 0.22878 -0.04792 L 0.23529 -0.02894 L 0.24922 -0.0176 L 0.26745 -0.01366 L 0.27708 -0.01366 L 0.29961 -0.0176 L 0.31237 -0.02315 L 0.31237 -0.04213 L 0.29961 -0.1051 L 0.28672 -0.15255 L 0.31354 -0.14121 L 0.32318 -0.10116 L 0.32643 -0.08033 L 0.32526 -0.05741 L 0.29844 -0.03264 L 0.29427 -0.01366 L 0.20638 -0.0632 L 0.20638 -0.0632 L 0.14635 -0.08611 L 0.13672 -0.08611 C 0.13893 -0.06389 0.1388 -0.07222 0.1388 -0.06135 L 0.13451 -0.05741 L 0.13242 -0.0213 L 0.12383 -0.01181 C 0.12018 -0.01621 0.11654 -0.02037 0.11315 -0.025 C 0.11042 -0.02871 0.1082 -0.0331 0.1056 -0.03658 C 0.1 -0.04375 0.08841 -0.05741 0.08841 -0.05741 L 0.0638 -0.09167 L 0.05846 -0.0956 L 0.05742 -0.07847 L 0.04557 -0.00602 L 0.04349 0.0169 L 0.02734 0.00532 L 0.00052 -0.00047 Z " pathEditMode="relative" ptsTypes="AAAAAAAAAAAAAAAAAAAAAAAAAAAAAAAAAAAAAAAAAAAAAAAAAAAAAAAAAAAAAAAAAAAAAAAAAAAAAAAAAAAAAA">
                                      <p:cBhvr>
                                        <p:cTn id="22" dur="5000" fill="hold"/>
                                        <p:tgtEl>
                                          <p:spTgt spid="96"/>
                                        </p:tgtEl>
                                        <p:attrNameLst>
                                          <p:attrName>ppt_x</p:attrName>
                                          <p:attrName>ppt_y</p:attrName>
                                        </p:attrNameLst>
                                      </p:cBhvr>
                                    </p:animMotion>
                                  </p:childTnLst>
                                </p:cTn>
                              </p:par>
                              <p:par>
                                <p:cTn id="23" presetID="0" presetClass="path" presetSubtype="0" repeatCount="indefinite" fill="hold" grpId="0" nodeType="withEffect">
                                  <p:stCondLst>
                                    <p:cond delay="0"/>
                                  </p:stCondLst>
                                  <p:childTnLst>
                                    <p:animMotion origin="layout" path="M 1.25E-6 1.85185E-6 L 0.02565 0.00394 L 0.04284 -0.02268 L 0.0332 -0.03032 L 0.00638 -0.03241 L -0.02031 -0.03241 C -0.0306 -0.02407 -0.02643 -0.02477 -0.03216 -0.02477 L -0.04818 -0.02083 L -0.05352 -0.01319 L -0.05352 0.00579 L -0.02682 0.0287 C -0.01302 0.03773 -0.01914 0.03634 -0.00859 0.03634 L 0.00104 0.03634 L 0.01172 0.03264 L 0.02786 0.03264 L 0.04922 0.02292 L 0.05885 -0.01134 L 0.06536 -0.02477 L 0.0707 -0.03981 C 0.07461 -0.0419 0.07852 -0.04352 0.08242 -0.0456 C 0.08463 -0.04676 0.08893 -0.04954 0.08893 -0.04954 L 0.14466 -0.02477 C 0.14713 -0.02083 0.14974 -0.01736 0.15208 -0.01319 C 0.15781 -0.00324 0.15391 -0.0037 0.15742 -0.0037 L 0.16172 0.00972 C 0.16315 0.01528 0.16484 0.02083 0.16602 0.02685 C 0.16667 0.02986 0.16706 0.03634 0.16706 0.03634 L 0.16602 0.04583 L 0.15742 0.06505 L 0.12956 0.07269 L 0.12213 0.06111 L 0.10716 0.02107 L 0.11458 -0.01898 C 0.11849 -0.01829 0.12266 -0.01898 0.12643 -0.01713 C 0.12917 -0.01574 0.13138 -0.0118 0.13385 -0.00949 C 0.1444 1.85185E-6 0.1345 -0.01088 0.14349 -0.00185 C 0.15963 0.01435 0.15104 0.00833 0.16289 0.01528 L 0.16706 0.02107 L 0.18216 0.02292 C 0.18424 0.02801 0.18607 0.0338 0.18854 0.0382 C 0.19075 0.04213 0.19609 0.04769 0.19609 0.04769 L 0.20781 0.05347 L 0.22604 0.05532 L 0.23893 0.05741 L 0.23672 0.025 L 0.24206 -0.02083 L 0.24961 -0.04745 L 0.26562 -0.06088 C 0.27565 -0.05116 0.27526 -0.05787 0.27526 -0.04954 L 0.28503 -0.00949 L 0.28503 0.02292 L 0.28503 0.04213 L 0.27747 0.05741 L 0.26458 0.06875 L 0.24102 0.05347 C 0.23711 0.04583 0.23294 0.03843 0.2293 0.03056 C 0.21536 0.00116 0.23099 0.02986 0.21966 0.00972 C 0.21732 0.00139 0.21745 0.00486 0.21745 1.85185E-6 L 0.21745 1.85185E-6 L 0.19284 -0.0419 L 0.15534 -0.07222 L 0.13815 -0.06273 C 0.13385 -0.03935 0.13841 -0.03981 0.13281 -0.03981 L 0.13073 -0.01898 L 0.13073 0.00972 L 0.13073 0.05347 L 0.12852 0.06875 L 0.11888 0.06875 L 0.0793 0.04977 L 0.05039 0.00579 L 0.03646 -0.03426 L 0.02565 -0.0456 L 0.02357 -0.02847 L 0.01719 -0.01319 L 0.01393 0.00208 L -0.0043 -0.00185 " pathEditMode="relative" ptsTypes="AAAAAAAAAAAAAAAAAAAAAAAAAAAAAAAAAAAAAAAAAAAAAAAAAAAAAAAAAAAAAAAAAAAAAAAAAAAA">
                                      <p:cBhvr>
                                        <p:cTn id="24" dur="5000" fill="hold"/>
                                        <p:tgtEl>
                                          <p:spTgt spid="9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149" name="Picture 148"/>
          <p:cNvPicPr>
            <a:picLocks noChangeAspect="1"/>
          </p:cNvPicPr>
          <p:nvPr/>
        </p:nvPicPr>
        <p:blipFill>
          <a:blip r:embed="rId3"/>
          <a:stretch>
            <a:fillRect/>
          </a:stretch>
        </p:blipFill>
        <p:spPr>
          <a:xfrm>
            <a:off x="7240053" y="520462"/>
            <a:ext cx="1235714" cy="2028572"/>
          </a:xfrm>
          <a:prstGeom prst="rect">
            <a:avLst/>
          </a:prstGeom>
        </p:spPr>
      </p:pic>
      <p:pic>
        <p:nvPicPr>
          <p:cNvPr id="160" name="Picture 159"/>
          <p:cNvPicPr>
            <a:picLocks noChangeAspect="1"/>
          </p:cNvPicPr>
          <p:nvPr/>
        </p:nvPicPr>
        <p:blipFill>
          <a:blip r:embed="rId4"/>
          <a:stretch>
            <a:fillRect/>
          </a:stretch>
        </p:blipFill>
        <p:spPr>
          <a:xfrm>
            <a:off x="7100287" y="520472"/>
            <a:ext cx="1387845" cy="2033495"/>
          </a:xfrm>
          <a:prstGeom prst="rect">
            <a:avLst/>
          </a:prstGeom>
        </p:spPr>
      </p:pic>
      <p:sp>
        <p:nvSpPr>
          <p:cNvPr id="159" name="Flowchart: Magnetic Disk 158"/>
          <p:cNvSpPr/>
          <p:nvPr/>
        </p:nvSpPr>
        <p:spPr>
          <a:xfrm>
            <a:off x="1933423" y="1472528"/>
            <a:ext cx="242047" cy="32160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b="1" dirty="0">
                <a:solidFill>
                  <a:srgbClr val="C00000"/>
                </a:solidFill>
                <a:latin typeface="Arial" panose="020B0604020202020204" pitchFamily="34" charset="0"/>
              </a:rPr>
              <a:t>+</a:t>
            </a:r>
            <a:endParaRPr lang="en-US" sz="1350" b="1" dirty="0">
              <a:solidFill>
                <a:srgbClr val="C00000"/>
              </a:solidFill>
              <a:latin typeface="Calibri"/>
            </a:endParaRPr>
          </a:p>
        </p:txBody>
      </p:sp>
      <p:sp>
        <p:nvSpPr>
          <p:cNvPr id="158" name="Flowchart: Magnetic Disk 157"/>
          <p:cNvSpPr/>
          <p:nvPr/>
        </p:nvSpPr>
        <p:spPr>
          <a:xfrm>
            <a:off x="1222499" y="1486015"/>
            <a:ext cx="242047" cy="32160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b="1" dirty="0">
                <a:solidFill>
                  <a:srgbClr val="FFFF00"/>
                </a:solidFill>
                <a:latin typeface="Arial" panose="020B0604020202020204" pitchFamily="34" charset="0"/>
              </a:rPr>
              <a:t>-</a:t>
            </a:r>
            <a:endParaRPr lang="en-US" sz="1350" b="1" dirty="0">
              <a:solidFill>
                <a:srgbClr val="FFFF00"/>
              </a:solidFill>
              <a:latin typeface="Calibri"/>
            </a:endParaRPr>
          </a:p>
        </p:txBody>
      </p:sp>
      <p:sp>
        <p:nvSpPr>
          <p:cNvPr id="146" name="Flowchart: Magnetic Disk 145"/>
          <p:cNvSpPr/>
          <p:nvPr/>
        </p:nvSpPr>
        <p:spPr>
          <a:xfrm>
            <a:off x="5106935" y="1469971"/>
            <a:ext cx="99871" cy="293914"/>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144" name="Flowchart: Magnetic Disk 143"/>
          <p:cNvSpPr/>
          <p:nvPr/>
        </p:nvSpPr>
        <p:spPr>
          <a:xfrm>
            <a:off x="3926860" y="1455131"/>
            <a:ext cx="99871" cy="293914"/>
          </a:xfrm>
          <a:prstGeom prst="flowChartMagneticDisk">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grpSp>
        <p:nvGrpSpPr>
          <p:cNvPr id="93" name="Group 92"/>
          <p:cNvGrpSpPr/>
          <p:nvPr/>
        </p:nvGrpSpPr>
        <p:grpSpPr>
          <a:xfrm>
            <a:off x="1808021" y="3140330"/>
            <a:ext cx="4214402" cy="1198439"/>
            <a:chOff x="1764406" y="3536095"/>
            <a:chExt cx="7482785" cy="2820673"/>
          </a:xfrm>
        </p:grpSpPr>
        <p:grpSp>
          <p:nvGrpSpPr>
            <p:cNvPr id="37" name="Group 36"/>
            <p:cNvGrpSpPr/>
            <p:nvPr/>
          </p:nvGrpSpPr>
          <p:grpSpPr>
            <a:xfrm>
              <a:off x="1764406" y="3536095"/>
              <a:ext cx="7482785" cy="2820673"/>
              <a:chOff x="1764406" y="3536095"/>
              <a:chExt cx="7482785" cy="2820673"/>
            </a:xfrm>
          </p:grpSpPr>
          <p:grpSp>
            <p:nvGrpSpPr>
              <p:cNvPr id="11" name="Group 10"/>
              <p:cNvGrpSpPr/>
              <p:nvPr/>
            </p:nvGrpSpPr>
            <p:grpSpPr>
              <a:xfrm>
                <a:off x="1764406" y="3536095"/>
                <a:ext cx="7482785" cy="2820673"/>
                <a:chOff x="2936383" y="2202747"/>
                <a:chExt cx="5281364" cy="2487193"/>
              </a:xfrm>
            </p:grpSpPr>
            <p:sp>
              <p:nvSpPr>
                <p:cNvPr id="5" name="Oval 4"/>
                <p:cNvSpPr/>
                <p:nvPr/>
              </p:nvSpPr>
              <p:spPr>
                <a:xfrm>
                  <a:off x="2936383" y="2343955"/>
                  <a:ext cx="746975" cy="230531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6" name="Oval 5"/>
                <p:cNvSpPr/>
                <p:nvPr/>
              </p:nvSpPr>
              <p:spPr>
                <a:xfrm>
                  <a:off x="2998631" y="2343955"/>
                  <a:ext cx="746975" cy="2305318"/>
                </a:xfrm>
                <a:prstGeom prst="ellips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cxnSp>
              <p:nvCxnSpPr>
                <p:cNvPr id="9" name="Straight Connector 8"/>
                <p:cNvCxnSpPr>
                  <a:cxnSpLocks/>
                </p:cNvCxnSpPr>
                <p:nvPr/>
              </p:nvCxnSpPr>
              <p:spPr>
                <a:xfrm flipV="1">
                  <a:off x="3147142" y="2202747"/>
                  <a:ext cx="5070605" cy="229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125949" y="4655349"/>
                  <a:ext cx="5070605" cy="34591"/>
                </a:xfrm>
                <a:prstGeom prst="line">
                  <a:avLst/>
                </a:prstGeom>
                <a:ln w="38100"/>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2469775" y="3963453"/>
                <a:ext cx="5839179" cy="1956541"/>
                <a:chOff x="2469775" y="3963453"/>
                <a:chExt cx="5839179" cy="1956541"/>
              </a:xfrm>
            </p:grpSpPr>
            <p:grpSp>
              <p:nvGrpSpPr>
                <p:cNvPr id="23" name="Group 22"/>
                <p:cNvGrpSpPr/>
                <p:nvPr/>
              </p:nvGrpSpPr>
              <p:grpSpPr>
                <a:xfrm>
                  <a:off x="2480884" y="3971004"/>
                  <a:ext cx="5828070" cy="1930724"/>
                  <a:chOff x="2480884" y="3971004"/>
                  <a:chExt cx="5828070" cy="1930724"/>
                </a:xfrm>
              </p:grpSpPr>
              <p:sp>
                <p:nvSpPr>
                  <p:cNvPr id="14" name="Rectangle 13"/>
                  <p:cNvSpPr/>
                  <p:nvPr/>
                </p:nvSpPr>
                <p:spPr>
                  <a:xfrm>
                    <a:off x="5224084" y="3971004"/>
                    <a:ext cx="1371600" cy="13716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15" name="Rectangle 14"/>
                  <p:cNvSpPr/>
                  <p:nvPr/>
                </p:nvSpPr>
                <p:spPr>
                  <a:xfrm>
                    <a:off x="3852484" y="3978481"/>
                    <a:ext cx="1371600" cy="13716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16" name="Rectangle 15"/>
                  <p:cNvSpPr/>
                  <p:nvPr/>
                </p:nvSpPr>
                <p:spPr>
                  <a:xfrm>
                    <a:off x="2480884" y="3971004"/>
                    <a:ext cx="1371600" cy="13716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17" name="Rectangle 16"/>
                  <p:cNvSpPr/>
                  <p:nvPr/>
                </p:nvSpPr>
                <p:spPr>
                  <a:xfrm>
                    <a:off x="2484799" y="3978481"/>
                    <a:ext cx="1371600" cy="13716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18" name="Rectangle 17"/>
                  <p:cNvSpPr/>
                  <p:nvPr/>
                </p:nvSpPr>
                <p:spPr>
                  <a:xfrm>
                    <a:off x="6591769" y="3978481"/>
                    <a:ext cx="1371600" cy="13716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19" name="Rectangle 18"/>
                  <p:cNvSpPr/>
                  <p:nvPr/>
                </p:nvSpPr>
                <p:spPr>
                  <a:xfrm>
                    <a:off x="5569669" y="4522651"/>
                    <a:ext cx="1371600" cy="13716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20" name="Rectangle 19"/>
                  <p:cNvSpPr/>
                  <p:nvPr/>
                </p:nvSpPr>
                <p:spPr>
                  <a:xfrm>
                    <a:off x="4198069" y="4530128"/>
                    <a:ext cx="1371600" cy="13716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21" name="Rectangle 20"/>
                  <p:cNvSpPr/>
                  <p:nvPr/>
                </p:nvSpPr>
                <p:spPr>
                  <a:xfrm>
                    <a:off x="2830384" y="4530128"/>
                    <a:ext cx="1371600" cy="13716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22" name="Rectangle 21"/>
                  <p:cNvSpPr/>
                  <p:nvPr/>
                </p:nvSpPr>
                <p:spPr>
                  <a:xfrm>
                    <a:off x="6937354" y="4530128"/>
                    <a:ext cx="1371600" cy="13716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grpSp>
            <p:cxnSp>
              <p:nvCxnSpPr>
                <p:cNvPr id="25" name="Straight Connector 24"/>
                <p:cNvCxnSpPr/>
                <p:nvPr/>
              </p:nvCxnSpPr>
              <p:spPr>
                <a:xfrm>
                  <a:off x="2484799" y="3978480"/>
                  <a:ext cx="337942" cy="58064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860685" y="3963453"/>
                  <a:ext cx="337942" cy="58064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225857" y="3963453"/>
                  <a:ext cx="337942" cy="58064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603894" y="3963453"/>
                  <a:ext cx="337942" cy="58064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7943303" y="3976332"/>
                  <a:ext cx="337942" cy="58064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469775" y="5289985"/>
                  <a:ext cx="337942" cy="58064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832787" y="5300716"/>
                  <a:ext cx="337942" cy="58064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5210831" y="5339353"/>
                  <a:ext cx="337942" cy="58064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588873" y="5326474"/>
                  <a:ext cx="337942" cy="58064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966917" y="5326474"/>
                  <a:ext cx="337942" cy="580641"/>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sp>
          <p:nvSpPr>
            <p:cNvPr id="38" name="Oval 37"/>
            <p:cNvSpPr/>
            <p:nvPr/>
          </p:nvSpPr>
          <p:spPr>
            <a:xfrm>
              <a:off x="2743923" y="4427101"/>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40" name="Oval 39"/>
            <p:cNvSpPr/>
            <p:nvPr/>
          </p:nvSpPr>
          <p:spPr>
            <a:xfrm>
              <a:off x="7851863" y="3909911"/>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41" name="Oval 40"/>
            <p:cNvSpPr/>
            <p:nvPr/>
          </p:nvSpPr>
          <p:spPr>
            <a:xfrm>
              <a:off x="5495963" y="5787418"/>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42" name="Oval 41"/>
            <p:cNvSpPr/>
            <p:nvPr/>
          </p:nvSpPr>
          <p:spPr>
            <a:xfrm>
              <a:off x="6860368" y="5787418"/>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43" name="Oval 42"/>
            <p:cNvSpPr/>
            <p:nvPr/>
          </p:nvSpPr>
          <p:spPr>
            <a:xfrm>
              <a:off x="4124617" y="4468777"/>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44" name="Oval 43"/>
            <p:cNvSpPr/>
            <p:nvPr/>
          </p:nvSpPr>
          <p:spPr>
            <a:xfrm>
              <a:off x="5489117" y="4427101"/>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45" name="Oval 44"/>
            <p:cNvSpPr/>
            <p:nvPr/>
          </p:nvSpPr>
          <p:spPr>
            <a:xfrm>
              <a:off x="6852725" y="4464882"/>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46" name="Oval 45"/>
            <p:cNvSpPr/>
            <p:nvPr/>
          </p:nvSpPr>
          <p:spPr>
            <a:xfrm>
              <a:off x="8203334" y="4495361"/>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47" name="Oval 46"/>
            <p:cNvSpPr/>
            <p:nvPr/>
          </p:nvSpPr>
          <p:spPr>
            <a:xfrm>
              <a:off x="8200584" y="5779186"/>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48" name="Oval 47"/>
            <p:cNvSpPr/>
            <p:nvPr/>
          </p:nvSpPr>
          <p:spPr>
            <a:xfrm>
              <a:off x="5120599" y="5243629"/>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49" name="Oval 48"/>
            <p:cNvSpPr/>
            <p:nvPr/>
          </p:nvSpPr>
          <p:spPr>
            <a:xfrm>
              <a:off x="6542831" y="5243629"/>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50" name="Oval 49"/>
            <p:cNvSpPr/>
            <p:nvPr/>
          </p:nvSpPr>
          <p:spPr>
            <a:xfrm>
              <a:off x="7857475" y="5235771"/>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51" name="Oval 50"/>
            <p:cNvSpPr/>
            <p:nvPr/>
          </p:nvSpPr>
          <p:spPr>
            <a:xfrm>
              <a:off x="2424438" y="3925877"/>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52" name="Oval 51"/>
            <p:cNvSpPr/>
            <p:nvPr/>
          </p:nvSpPr>
          <p:spPr>
            <a:xfrm>
              <a:off x="3810723" y="3897864"/>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53" name="Oval 52"/>
            <p:cNvSpPr/>
            <p:nvPr/>
          </p:nvSpPr>
          <p:spPr>
            <a:xfrm>
              <a:off x="5134441" y="3905724"/>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54" name="Oval 53"/>
            <p:cNvSpPr/>
            <p:nvPr/>
          </p:nvSpPr>
          <p:spPr>
            <a:xfrm>
              <a:off x="6511409" y="3919031"/>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55" name="Oval 54"/>
            <p:cNvSpPr/>
            <p:nvPr/>
          </p:nvSpPr>
          <p:spPr>
            <a:xfrm>
              <a:off x="3770798" y="5283665"/>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56" name="Oval 55"/>
            <p:cNvSpPr/>
            <p:nvPr/>
          </p:nvSpPr>
          <p:spPr>
            <a:xfrm>
              <a:off x="3228801" y="4884301"/>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57" name="Oval 56"/>
            <p:cNvSpPr/>
            <p:nvPr/>
          </p:nvSpPr>
          <p:spPr>
            <a:xfrm>
              <a:off x="4671852" y="4876573"/>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58" name="Oval 57"/>
            <p:cNvSpPr/>
            <p:nvPr/>
          </p:nvSpPr>
          <p:spPr>
            <a:xfrm>
              <a:off x="5992668" y="4842004"/>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59" name="Oval 58"/>
            <p:cNvSpPr/>
            <p:nvPr/>
          </p:nvSpPr>
          <p:spPr>
            <a:xfrm>
              <a:off x="7316676" y="4884301"/>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60" name="Oval 59"/>
            <p:cNvSpPr/>
            <p:nvPr/>
          </p:nvSpPr>
          <p:spPr>
            <a:xfrm>
              <a:off x="2730104" y="5753614"/>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61" name="Oval 60"/>
            <p:cNvSpPr/>
            <p:nvPr/>
          </p:nvSpPr>
          <p:spPr>
            <a:xfrm>
              <a:off x="4095306" y="5789023"/>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62" name="Oval 61"/>
            <p:cNvSpPr/>
            <p:nvPr/>
          </p:nvSpPr>
          <p:spPr>
            <a:xfrm>
              <a:off x="2416936" y="5258642"/>
              <a:ext cx="182880" cy="1828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cxnSp>
          <p:nvCxnSpPr>
            <p:cNvPr id="67" name="Straight Connector 66"/>
            <p:cNvCxnSpPr/>
            <p:nvPr/>
          </p:nvCxnSpPr>
          <p:spPr>
            <a:xfrm flipV="1">
              <a:off x="2469476" y="4586238"/>
              <a:ext cx="1707681" cy="78986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endCxn id="44" idx="7"/>
            </p:cNvCxnSpPr>
            <p:nvPr/>
          </p:nvCxnSpPr>
          <p:spPr>
            <a:xfrm flipV="1">
              <a:off x="3884006" y="4453883"/>
              <a:ext cx="1761209" cy="90719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5195503" y="4477493"/>
              <a:ext cx="1761209" cy="90719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6522107" y="4515294"/>
              <a:ext cx="1761209" cy="90719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a:endCxn id="52" idx="3"/>
            </p:cNvCxnSpPr>
            <p:nvPr/>
          </p:nvCxnSpPr>
          <p:spPr>
            <a:xfrm flipV="1">
              <a:off x="2835710" y="4053962"/>
              <a:ext cx="1001795" cy="179109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4211600" y="4077572"/>
              <a:ext cx="1001795" cy="179109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V="1">
              <a:off x="5589646" y="4038936"/>
              <a:ext cx="1001795" cy="179109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6941929" y="4077572"/>
              <a:ext cx="1001795" cy="1791092"/>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2808318" y="4544299"/>
              <a:ext cx="1053657" cy="79190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197087" y="4567909"/>
              <a:ext cx="1053657" cy="79190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5588014" y="4567909"/>
              <a:ext cx="1053657" cy="79190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914536" y="4555030"/>
              <a:ext cx="1053657" cy="791906"/>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a:stCxn id="51" idx="5"/>
              <a:endCxn id="61" idx="1"/>
            </p:cNvCxnSpPr>
            <p:nvPr/>
          </p:nvCxnSpPr>
          <p:spPr>
            <a:xfrm>
              <a:off x="2580536" y="4081975"/>
              <a:ext cx="1541552" cy="173383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3956426" y="4079827"/>
              <a:ext cx="1541552" cy="173383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5295834" y="4079827"/>
              <a:ext cx="1541552" cy="173383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6673869" y="4079827"/>
              <a:ext cx="1541552" cy="173383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sp>
        <p:nvSpPr>
          <p:cNvPr id="95" name="Oval 94"/>
          <p:cNvSpPr/>
          <p:nvPr/>
        </p:nvSpPr>
        <p:spPr>
          <a:xfrm>
            <a:off x="2939144" y="3647339"/>
            <a:ext cx="125569" cy="11591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prstClr val="black"/>
                </a:solidFill>
                <a:latin typeface="Arial" panose="020B0604020202020204" pitchFamily="34" charset="0"/>
              </a:rPr>
              <a:t>-</a:t>
            </a:r>
            <a:endParaRPr lang="en-US" sz="1350" dirty="0">
              <a:solidFill>
                <a:prstClr val="black"/>
              </a:solidFill>
              <a:latin typeface="Calibri"/>
            </a:endParaRPr>
          </a:p>
        </p:txBody>
      </p:sp>
      <p:sp>
        <p:nvSpPr>
          <p:cNvPr id="96" name="Oval 95"/>
          <p:cNvSpPr/>
          <p:nvPr/>
        </p:nvSpPr>
        <p:spPr>
          <a:xfrm>
            <a:off x="2592207" y="4045245"/>
            <a:ext cx="125569" cy="11591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prstClr val="black"/>
                </a:solidFill>
                <a:latin typeface="Arial" panose="020B0604020202020204" pitchFamily="34" charset="0"/>
              </a:rPr>
              <a:t>-</a:t>
            </a:r>
            <a:endParaRPr lang="en-US" sz="1350" dirty="0">
              <a:solidFill>
                <a:prstClr val="black"/>
              </a:solidFill>
              <a:latin typeface="Calibri"/>
            </a:endParaRPr>
          </a:p>
        </p:txBody>
      </p:sp>
      <p:sp>
        <p:nvSpPr>
          <p:cNvPr id="97" name="Oval 96"/>
          <p:cNvSpPr/>
          <p:nvPr/>
        </p:nvSpPr>
        <p:spPr>
          <a:xfrm>
            <a:off x="5166529" y="3895555"/>
            <a:ext cx="125569" cy="11591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prstClr val="black"/>
                </a:solidFill>
                <a:latin typeface="Arial" panose="020B0604020202020204" pitchFamily="34" charset="0"/>
              </a:rPr>
              <a:t>-</a:t>
            </a:r>
            <a:endParaRPr lang="en-US" sz="1350" dirty="0">
              <a:solidFill>
                <a:prstClr val="black"/>
              </a:solidFill>
              <a:latin typeface="Calibri"/>
            </a:endParaRPr>
          </a:p>
        </p:txBody>
      </p:sp>
      <p:sp>
        <p:nvSpPr>
          <p:cNvPr id="98" name="Oval 97"/>
          <p:cNvSpPr/>
          <p:nvPr/>
        </p:nvSpPr>
        <p:spPr>
          <a:xfrm>
            <a:off x="3722366" y="3451562"/>
            <a:ext cx="125569" cy="11591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prstClr val="black"/>
                </a:solidFill>
                <a:latin typeface="Arial" panose="020B0604020202020204" pitchFamily="34" charset="0"/>
              </a:rPr>
              <a:t>-</a:t>
            </a:r>
            <a:endParaRPr lang="en-US" sz="1350" dirty="0">
              <a:solidFill>
                <a:prstClr val="black"/>
              </a:solidFill>
              <a:latin typeface="Calibri"/>
            </a:endParaRPr>
          </a:p>
        </p:txBody>
      </p:sp>
      <p:sp>
        <p:nvSpPr>
          <p:cNvPr id="99" name="Oval 98"/>
          <p:cNvSpPr/>
          <p:nvPr/>
        </p:nvSpPr>
        <p:spPr>
          <a:xfrm>
            <a:off x="4268075" y="3408347"/>
            <a:ext cx="125569" cy="11591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prstClr val="black"/>
                </a:solidFill>
                <a:latin typeface="Arial" panose="020B0604020202020204" pitchFamily="34" charset="0"/>
              </a:rPr>
              <a:t>-</a:t>
            </a:r>
            <a:endParaRPr lang="en-US" sz="1350" dirty="0">
              <a:solidFill>
                <a:prstClr val="black"/>
              </a:solidFill>
              <a:latin typeface="Calibri"/>
            </a:endParaRPr>
          </a:p>
        </p:txBody>
      </p:sp>
      <p:sp>
        <p:nvSpPr>
          <p:cNvPr id="100" name="Oval 99"/>
          <p:cNvSpPr/>
          <p:nvPr/>
        </p:nvSpPr>
        <p:spPr>
          <a:xfrm>
            <a:off x="4882317" y="3395204"/>
            <a:ext cx="125569" cy="11591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prstClr val="black"/>
                </a:solidFill>
                <a:latin typeface="Arial" panose="020B0604020202020204" pitchFamily="34" charset="0"/>
              </a:rPr>
              <a:t>-</a:t>
            </a:r>
            <a:endParaRPr lang="en-US" sz="1350" dirty="0">
              <a:solidFill>
                <a:prstClr val="black"/>
              </a:solidFill>
              <a:latin typeface="Calibri"/>
            </a:endParaRPr>
          </a:p>
        </p:txBody>
      </p:sp>
      <p:sp>
        <p:nvSpPr>
          <p:cNvPr id="101" name="Oval 100"/>
          <p:cNvSpPr/>
          <p:nvPr/>
        </p:nvSpPr>
        <p:spPr>
          <a:xfrm>
            <a:off x="3352061" y="3922440"/>
            <a:ext cx="125569" cy="11591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prstClr val="black"/>
                </a:solidFill>
                <a:latin typeface="Arial" panose="020B0604020202020204" pitchFamily="34" charset="0"/>
              </a:rPr>
              <a:t>-</a:t>
            </a:r>
            <a:endParaRPr lang="en-US" sz="1350" dirty="0">
              <a:solidFill>
                <a:prstClr val="black"/>
              </a:solidFill>
              <a:latin typeface="Calibri"/>
            </a:endParaRPr>
          </a:p>
        </p:txBody>
      </p:sp>
      <p:sp>
        <p:nvSpPr>
          <p:cNvPr id="102" name="Oval 101"/>
          <p:cNvSpPr/>
          <p:nvPr/>
        </p:nvSpPr>
        <p:spPr>
          <a:xfrm>
            <a:off x="4140477" y="3785120"/>
            <a:ext cx="125569" cy="11591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prstClr val="black"/>
                </a:solidFill>
                <a:latin typeface="Arial" panose="020B0604020202020204" pitchFamily="34" charset="0"/>
              </a:rPr>
              <a:t>-</a:t>
            </a:r>
            <a:endParaRPr lang="en-US" sz="1350" dirty="0">
              <a:solidFill>
                <a:prstClr val="black"/>
              </a:solidFill>
              <a:latin typeface="Calibri"/>
            </a:endParaRPr>
          </a:p>
        </p:txBody>
      </p:sp>
      <p:sp>
        <p:nvSpPr>
          <p:cNvPr id="103" name="Oval 102"/>
          <p:cNvSpPr/>
          <p:nvPr/>
        </p:nvSpPr>
        <p:spPr>
          <a:xfrm>
            <a:off x="3371774" y="3396842"/>
            <a:ext cx="125569" cy="11591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prstClr val="black"/>
                </a:solidFill>
                <a:latin typeface="Arial" panose="020B0604020202020204" pitchFamily="34" charset="0"/>
              </a:rPr>
              <a:t>-</a:t>
            </a:r>
            <a:endParaRPr lang="en-US" sz="1350" dirty="0">
              <a:solidFill>
                <a:prstClr val="black"/>
              </a:solidFill>
              <a:latin typeface="Calibri"/>
            </a:endParaRPr>
          </a:p>
        </p:txBody>
      </p:sp>
      <p:sp>
        <p:nvSpPr>
          <p:cNvPr id="104" name="Oval 103"/>
          <p:cNvSpPr/>
          <p:nvPr/>
        </p:nvSpPr>
        <p:spPr>
          <a:xfrm>
            <a:off x="5716118" y="3604032"/>
            <a:ext cx="125569" cy="11591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prstClr val="black"/>
                </a:solidFill>
                <a:latin typeface="Arial" panose="020B0604020202020204" pitchFamily="34" charset="0"/>
              </a:rPr>
              <a:t>-</a:t>
            </a:r>
            <a:endParaRPr lang="en-US" sz="1350" dirty="0">
              <a:solidFill>
                <a:prstClr val="black"/>
              </a:solidFill>
              <a:latin typeface="Calibri"/>
            </a:endParaRPr>
          </a:p>
        </p:txBody>
      </p:sp>
      <p:sp>
        <p:nvSpPr>
          <p:cNvPr id="105" name="Flowchart: Direct Access Storage 104"/>
          <p:cNvSpPr/>
          <p:nvPr/>
        </p:nvSpPr>
        <p:spPr>
          <a:xfrm>
            <a:off x="1788592" y="3150840"/>
            <a:ext cx="355739" cy="1197734"/>
          </a:xfrm>
          <a:prstGeom prst="flowChartMagneticDrum">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106" name="Flowchart: Direct Access Storage 105"/>
          <p:cNvSpPr/>
          <p:nvPr/>
        </p:nvSpPr>
        <p:spPr>
          <a:xfrm>
            <a:off x="5886433" y="3134173"/>
            <a:ext cx="355739" cy="1197734"/>
          </a:xfrm>
          <a:prstGeom prst="flowChartMagneticDrum">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cxnSp>
        <p:nvCxnSpPr>
          <p:cNvPr id="113" name="Straight Connector 112"/>
          <p:cNvCxnSpPr>
            <a:stCxn id="5" idx="2"/>
          </p:cNvCxnSpPr>
          <p:nvPr/>
        </p:nvCxnSpPr>
        <p:spPr>
          <a:xfrm flipH="1">
            <a:off x="436419" y="3763774"/>
            <a:ext cx="1371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a:endCxn id="106" idx="4"/>
          </p:cNvCxnSpPr>
          <p:nvPr/>
        </p:nvCxnSpPr>
        <p:spPr>
          <a:xfrm flipH="1">
            <a:off x="6242166" y="3713153"/>
            <a:ext cx="1577340" cy="198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V="1">
            <a:off x="436418" y="1638530"/>
            <a:ext cx="0" cy="21207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V="1">
            <a:off x="7828030" y="2542159"/>
            <a:ext cx="0" cy="118085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V="1">
            <a:off x="436419" y="1626485"/>
            <a:ext cx="793568" cy="120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endCxn id="144" idx="3"/>
          </p:cNvCxnSpPr>
          <p:nvPr/>
        </p:nvCxnSpPr>
        <p:spPr>
          <a:xfrm>
            <a:off x="2176200" y="1640122"/>
            <a:ext cx="18516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3" name="Group 142"/>
          <p:cNvGrpSpPr/>
          <p:nvPr/>
        </p:nvGrpSpPr>
        <p:grpSpPr>
          <a:xfrm>
            <a:off x="3926855" y="1388239"/>
            <a:ext cx="1285906" cy="535400"/>
            <a:chOff x="5672818" y="2404760"/>
            <a:chExt cx="1714541" cy="713866"/>
          </a:xfrm>
        </p:grpSpPr>
        <p:sp>
          <p:nvSpPr>
            <p:cNvPr id="127" name="Rectangle 126"/>
            <p:cNvSpPr/>
            <p:nvPr/>
          </p:nvSpPr>
          <p:spPr>
            <a:xfrm>
              <a:off x="5672818" y="2802519"/>
              <a:ext cx="1714541" cy="316107"/>
            </a:xfrm>
            <a:prstGeom prst="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128" name="Rectangle 127"/>
            <p:cNvSpPr/>
            <p:nvPr/>
          </p:nvSpPr>
          <p:spPr>
            <a:xfrm>
              <a:off x="5913659" y="2408831"/>
              <a:ext cx="155219" cy="3906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129" name="Rectangle 128"/>
            <p:cNvSpPr/>
            <p:nvPr/>
          </p:nvSpPr>
          <p:spPr>
            <a:xfrm>
              <a:off x="6974732" y="2404760"/>
              <a:ext cx="155219" cy="3906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grpSp>
      <p:grpSp>
        <p:nvGrpSpPr>
          <p:cNvPr id="142" name="Group 141"/>
          <p:cNvGrpSpPr/>
          <p:nvPr/>
        </p:nvGrpSpPr>
        <p:grpSpPr>
          <a:xfrm rot="20173122">
            <a:off x="2840382" y="1314002"/>
            <a:ext cx="2689376" cy="152774"/>
            <a:chOff x="4211127" y="2240449"/>
            <a:chExt cx="3585834" cy="203699"/>
          </a:xfrm>
        </p:grpSpPr>
        <p:grpSp>
          <p:nvGrpSpPr>
            <p:cNvPr id="135" name="Group 134"/>
            <p:cNvGrpSpPr/>
            <p:nvPr/>
          </p:nvGrpSpPr>
          <p:grpSpPr>
            <a:xfrm>
              <a:off x="5913659" y="2240449"/>
              <a:ext cx="1883302" cy="194992"/>
              <a:chOff x="5913659" y="2240449"/>
              <a:chExt cx="1883302" cy="194992"/>
            </a:xfrm>
          </p:grpSpPr>
          <p:sp>
            <p:nvSpPr>
              <p:cNvPr id="130" name="Rectangle 129"/>
              <p:cNvSpPr/>
              <p:nvPr/>
            </p:nvSpPr>
            <p:spPr>
              <a:xfrm>
                <a:off x="5913659" y="2286001"/>
                <a:ext cx="1488035" cy="1175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grpSp>
            <p:nvGrpSpPr>
              <p:cNvPr id="134" name="Group 133"/>
              <p:cNvGrpSpPr/>
              <p:nvPr/>
            </p:nvGrpSpPr>
            <p:grpSpPr>
              <a:xfrm>
                <a:off x="7400571" y="2240449"/>
                <a:ext cx="396390" cy="194992"/>
                <a:chOff x="7413634" y="2240449"/>
                <a:chExt cx="396390" cy="194992"/>
              </a:xfrm>
              <a:solidFill>
                <a:schemeClr val="accent2">
                  <a:lumMod val="75000"/>
                </a:schemeClr>
              </a:solidFill>
            </p:grpSpPr>
            <p:sp>
              <p:nvSpPr>
                <p:cNvPr id="131" name="Flowchart: Direct Access Storage 130"/>
                <p:cNvSpPr/>
                <p:nvPr/>
              </p:nvSpPr>
              <p:spPr>
                <a:xfrm>
                  <a:off x="7413634" y="2244805"/>
                  <a:ext cx="143842" cy="186285"/>
                </a:xfrm>
                <a:prstGeom prst="flowChartMagneticDru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132" name="Flowchart: Direct Access Storage 131"/>
                <p:cNvSpPr/>
                <p:nvPr/>
              </p:nvSpPr>
              <p:spPr>
                <a:xfrm>
                  <a:off x="7539908" y="2240449"/>
                  <a:ext cx="143842" cy="186285"/>
                </a:xfrm>
                <a:prstGeom prst="flowChartMagneticDru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133" name="Flowchart: Direct Access Storage 132"/>
                <p:cNvSpPr/>
                <p:nvPr/>
              </p:nvSpPr>
              <p:spPr>
                <a:xfrm>
                  <a:off x="7666182" y="2249156"/>
                  <a:ext cx="143842" cy="186285"/>
                </a:xfrm>
                <a:prstGeom prst="flowChartMagneticDrum">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grpSp>
        </p:grpSp>
        <p:grpSp>
          <p:nvGrpSpPr>
            <p:cNvPr id="136" name="Group 135"/>
            <p:cNvGrpSpPr/>
            <p:nvPr/>
          </p:nvGrpSpPr>
          <p:grpSpPr>
            <a:xfrm rot="10800000">
              <a:off x="4211127" y="2249156"/>
              <a:ext cx="1883302" cy="194992"/>
              <a:chOff x="5913659" y="2240449"/>
              <a:chExt cx="1883302" cy="194992"/>
            </a:xfrm>
            <a:noFill/>
          </p:grpSpPr>
          <p:sp>
            <p:nvSpPr>
              <p:cNvPr id="137" name="Rectangle 136"/>
              <p:cNvSpPr/>
              <p:nvPr/>
            </p:nvSpPr>
            <p:spPr>
              <a:xfrm>
                <a:off x="5913659" y="2286001"/>
                <a:ext cx="1488035" cy="11756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grpSp>
            <p:nvGrpSpPr>
              <p:cNvPr id="138" name="Group 137"/>
              <p:cNvGrpSpPr/>
              <p:nvPr/>
            </p:nvGrpSpPr>
            <p:grpSpPr>
              <a:xfrm>
                <a:off x="7400571" y="2240449"/>
                <a:ext cx="396390" cy="194992"/>
                <a:chOff x="7413634" y="2240449"/>
                <a:chExt cx="396390" cy="194992"/>
              </a:xfrm>
              <a:grpFill/>
            </p:grpSpPr>
            <p:sp>
              <p:nvSpPr>
                <p:cNvPr id="139" name="Flowchart: Direct Access Storage 138"/>
                <p:cNvSpPr/>
                <p:nvPr/>
              </p:nvSpPr>
              <p:spPr>
                <a:xfrm>
                  <a:off x="7413634" y="2244805"/>
                  <a:ext cx="143842" cy="186285"/>
                </a:xfrm>
                <a:prstGeom prst="flowChartMagneticDru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140" name="Flowchart: Direct Access Storage 139"/>
                <p:cNvSpPr/>
                <p:nvPr/>
              </p:nvSpPr>
              <p:spPr>
                <a:xfrm>
                  <a:off x="7539908" y="2240449"/>
                  <a:ext cx="143842" cy="186285"/>
                </a:xfrm>
                <a:prstGeom prst="flowChartMagneticDru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141" name="Flowchart: Direct Access Storage 140"/>
                <p:cNvSpPr/>
                <p:nvPr/>
              </p:nvSpPr>
              <p:spPr>
                <a:xfrm>
                  <a:off x="7666182" y="2249156"/>
                  <a:ext cx="143842" cy="186285"/>
                </a:xfrm>
                <a:prstGeom prst="flowChartMagneticDru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grpSp>
        </p:grpSp>
      </p:grpSp>
      <p:cxnSp>
        <p:nvCxnSpPr>
          <p:cNvPr id="147" name="Straight Connector 146"/>
          <p:cNvCxnSpPr/>
          <p:nvPr/>
        </p:nvCxnSpPr>
        <p:spPr>
          <a:xfrm>
            <a:off x="5106929" y="1671547"/>
            <a:ext cx="185166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V="1">
            <a:off x="6958589" y="2256109"/>
            <a:ext cx="692332" cy="31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V="1">
            <a:off x="6958589" y="1681267"/>
            <a:ext cx="0" cy="5957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55" name="Oval 154"/>
          <p:cNvSpPr/>
          <p:nvPr/>
        </p:nvSpPr>
        <p:spPr>
          <a:xfrm>
            <a:off x="4097314" y="1358847"/>
            <a:ext cx="137160" cy="137160"/>
          </a:xfrm>
          <a:prstGeom prst="ellipse">
            <a:avLst/>
          </a:prstGeom>
          <a:gradFill flip="none" rotWithShape="1">
            <a:gsLst>
              <a:gs pos="0">
                <a:srgbClr val="002060">
                  <a:tint val="66000"/>
                  <a:satMod val="160000"/>
                </a:srgbClr>
              </a:gs>
              <a:gs pos="50000">
                <a:srgbClr val="002060">
                  <a:tint val="44500"/>
                  <a:satMod val="160000"/>
                </a:srgbClr>
              </a:gs>
              <a:gs pos="100000">
                <a:srgbClr val="002060">
                  <a:tint val="23500"/>
                  <a:satMod val="160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157" name="Rounded Rectangle 156"/>
          <p:cNvSpPr/>
          <p:nvPr/>
        </p:nvSpPr>
        <p:spPr>
          <a:xfrm>
            <a:off x="1112421" y="1749044"/>
            <a:ext cx="1301252" cy="720517"/>
          </a:xfrm>
          <a:prstGeom prst="roundRect">
            <a:avLst/>
          </a:prstGeom>
          <a:blipFill>
            <a:blip r:embed="rId6"/>
            <a:tile tx="0" ty="0" sx="100000" sy="100000" flip="none" algn="tl"/>
          </a:blipFill>
          <a:ln w="38100" cmpd="tri"/>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b="1" dirty="0">
                <a:solidFill>
                  <a:prstClr val="black"/>
                </a:solidFill>
                <a:latin typeface="Times New Roman" panose="02020603050405020304" pitchFamily="18" charset="0"/>
              </a:rPr>
              <a:t>Electricity supply</a:t>
            </a:r>
            <a:endParaRPr lang="en-US" sz="1350" b="1" dirty="0">
              <a:solidFill>
                <a:prstClr val="black"/>
              </a:solidFill>
              <a:latin typeface="Calibri"/>
            </a:endParaRPr>
          </a:p>
        </p:txBody>
      </p:sp>
      <p:graphicFrame>
        <p:nvGraphicFramePr>
          <p:cNvPr id="117" name="Diagram 116"/>
          <p:cNvGraphicFramePr/>
          <p:nvPr>
            <p:extLst>
              <p:ext uri="{D42A27DB-BD31-4B8C-83A1-F6EECF244321}">
                <p14:modId xmlns:p14="http://schemas.microsoft.com/office/powerpoint/2010/main" val="2895764996"/>
              </p:ext>
            </p:extLst>
          </p:nvPr>
        </p:nvGraphicFramePr>
        <p:xfrm>
          <a:off x="200692" y="138219"/>
          <a:ext cx="4308962" cy="99855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Rectangle 1">
            <a:extLst>
              <a:ext uri="{FF2B5EF4-FFF2-40B4-BE49-F238E27FC236}">
                <a16:creationId xmlns:a16="http://schemas.microsoft.com/office/drawing/2014/main" id="{81084929-6034-C6B1-E11B-6375D1FB65F1}"/>
              </a:ext>
            </a:extLst>
          </p:cNvPr>
          <p:cNvSpPr/>
          <p:nvPr/>
        </p:nvSpPr>
        <p:spPr>
          <a:xfrm>
            <a:off x="-46155" y="82257"/>
            <a:ext cx="7605423" cy="461665"/>
          </a:xfrm>
          <a:prstGeom prst="rect">
            <a:avLst/>
          </a:prstGeom>
        </p:spPr>
        <p:txBody>
          <a:bodyPr wrap="square">
            <a:spAutoFit/>
          </a:bodyPr>
          <a:lstStyle/>
          <a:p>
            <a:pPr defTabSz="685800"/>
            <a:r>
              <a:rPr lang="en-US" sz="2400" b="1" dirty="0">
                <a:solidFill>
                  <a:prstClr val="black"/>
                </a:solidFill>
                <a:latin typeface="Times New Roman"/>
              </a:rPr>
              <a:t>I. BẢN CHẤT CỦA DÒNG ĐIỆN TRONG KIM LOẠI</a:t>
            </a:r>
          </a:p>
        </p:txBody>
      </p:sp>
      <p:sp>
        <p:nvSpPr>
          <p:cNvPr id="3" name="Rectangle 2">
            <a:extLst>
              <a:ext uri="{FF2B5EF4-FFF2-40B4-BE49-F238E27FC236}">
                <a16:creationId xmlns:a16="http://schemas.microsoft.com/office/drawing/2014/main" id="{C9B237B3-5050-7D9A-EE9A-7F05E83A16B9}"/>
              </a:ext>
            </a:extLst>
          </p:cNvPr>
          <p:cNvSpPr/>
          <p:nvPr/>
        </p:nvSpPr>
        <p:spPr>
          <a:xfrm>
            <a:off x="287317" y="4485001"/>
            <a:ext cx="8576762" cy="928716"/>
          </a:xfrm>
          <a:prstGeom prst="rect">
            <a:avLst/>
          </a:prstGeom>
        </p:spPr>
        <p:txBody>
          <a:bodyPr wrap="square">
            <a:spAutoFit/>
          </a:bodyPr>
          <a:lstStyle/>
          <a:p>
            <a:pPr>
              <a:lnSpc>
                <a:spcPct val="130000"/>
              </a:lnSpc>
            </a:pPr>
            <a:r>
              <a:rPr lang="en-US" sz="2200" dirty="0">
                <a:latin typeface="+mj-lt"/>
              </a:rPr>
              <a:t>- </a:t>
            </a:r>
            <a:r>
              <a:rPr lang="vi-VN" sz="2200" dirty="0">
                <a:latin typeface="+mj-lt"/>
              </a:rPr>
              <a:t>Điện trường </a:t>
            </a:r>
            <a:r>
              <a:rPr lang="vi-VN" sz="2200" i="1" dirty="0">
                <a:latin typeface="+mj-lt"/>
              </a:rPr>
              <a:t>E</a:t>
            </a:r>
            <a:r>
              <a:rPr lang="vi-VN" sz="2200" dirty="0">
                <a:latin typeface="+mj-lt"/>
              </a:rPr>
              <a:t> do nguồn điện ngoài sinh ra, đẩy khí êlectron trôi ngược chiều điện trường, tạo ra dòng điện.</a:t>
            </a:r>
          </a:p>
        </p:txBody>
      </p:sp>
      <p:sp>
        <p:nvSpPr>
          <p:cNvPr id="4" name="TextBox 3">
            <a:extLst>
              <a:ext uri="{FF2B5EF4-FFF2-40B4-BE49-F238E27FC236}">
                <a16:creationId xmlns:a16="http://schemas.microsoft.com/office/drawing/2014/main" id="{8D03909D-1EB4-6B6D-AB61-0E6FD36655DF}"/>
              </a:ext>
            </a:extLst>
          </p:cNvPr>
          <p:cNvSpPr txBox="1"/>
          <p:nvPr/>
        </p:nvSpPr>
        <p:spPr>
          <a:xfrm>
            <a:off x="163510" y="5838916"/>
            <a:ext cx="1890936" cy="430887"/>
          </a:xfrm>
          <a:prstGeom prst="rect">
            <a:avLst/>
          </a:prstGeom>
          <a:noFill/>
        </p:spPr>
        <p:txBody>
          <a:bodyPr wrap="square">
            <a:spAutoFit/>
          </a:bodyPr>
          <a:lstStyle/>
          <a:p>
            <a:r>
              <a:rPr lang="en-US" sz="2200" b="1" i="1" u="sng" dirty="0" err="1">
                <a:solidFill>
                  <a:srgbClr val="333333"/>
                </a:solidFill>
                <a:latin typeface="Times New Roman" panose="02020603050405020304" pitchFamily="18" charset="0"/>
              </a:rPr>
              <a:t>Kết</a:t>
            </a:r>
            <a:r>
              <a:rPr lang="en-US" sz="2200" b="1" i="1" u="sng" dirty="0">
                <a:solidFill>
                  <a:srgbClr val="333333"/>
                </a:solidFill>
                <a:latin typeface="Times New Roman" panose="02020603050405020304" pitchFamily="18" charset="0"/>
              </a:rPr>
              <a:t> </a:t>
            </a:r>
            <a:r>
              <a:rPr lang="en-US" sz="2200" b="1" i="1" u="sng" dirty="0" err="1">
                <a:solidFill>
                  <a:srgbClr val="333333"/>
                </a:solidFill>
                <a:latin typeface="Times New Roman" panose="02020603050405020304" pitchFamily="18" charset="0"/>
              </a:rPr>
              <a:t>luận</a:t>
            </a:r>
            <a:r>
              <a:rPr lang="en-US" sz="2200" b="1" i="1" u="sng" dirty="0">
                <a:solidFill>
                  <a:srgbClr val="333333"/>
                </a:solidFill>
                <a:latin typeface="Times New Roman" panose="02020603050405020304" pitchFamily="18" charset="0"/>
              </a:rPr>
              <a:t>: </a:t>
            </a:r>
            <a:endParaRPr lang="en-US" sz="2200" b="1" i="1" u="sng" dirty="0"/>
          </a:p>
        </p:txBody>
      </p:sp>
      <p:sp>
        <p:nvSpPr>
          <p:cNvPr id="7" name="Rectangle 6">
            <a:extLst>
              <a:ext uri="{FF2B5EF4-FFF2-40B4-BE49-F238E27FC236}">
                <a16:creationId xmlns:a16="http://schemas.microsoft.com/office/drawing/2014/main" id="{62A7732F-B04D-FC2E-4C32-6AD810D67D3F}"/>
              </a:ext>
            </a:extLst>
          </p:cNvPr>
          <p:cNvSpPr/>
          <p:nvPr/>
        </p:nvSpPr>
        <p:spPr>
          <a:xfrm>
            <a:off x="1542048" y="5436469"/>
            <a:ext cx="7322031" cy="1368836"/>
          </a:xfrm>
          <a:prstGeom prst="rect">
            <a:avLst/>
          </a:prstGeom>
        </p:spPr>
        <p:txBody>
          <a:bodyPr wrap="square">
            <a:spAutoFit/>
          </a:bodyPr>
          <a:lstStyle/>
          <a:p>
            <a:pPr marL="342900" indent="-342900" algn="just">
              <a:lnSpc>
                <a:spcPct val="130000"/>
              </a:lnSpc>
              <a:buFontTx/>
              <a:buChar char="-"/>
            </a:pPr>
            <a:r>
              <a:rPr lang="vi-VN" sz="2200" b="1" i="1" dirty="0">
                <a:solidFill>
                  <a:srgbClr val="FF0000"/>
                </a:solidFill>
                <a:latin typeface="+mj-lt"/>
              </a:rPr>
              <a:t>Dòng điện trong kim loại là dòng chuyển dời có hướng của các êlectron tự do dưới tác dụng của điện trường.</a:t>
            </a:r>
            <a:endParaRPr lang="en-US" sz="2200" b="1" i="1" dirty="0">
              <a:solidFill>
                <a:srgbClr val="FF0000"/>
              </a:solidFill>
              <a:latin typeface="+mj-lt"/>
            </a:endParaRPr>
          </a:p>
          <a:p>
            <a:pPr marL="342900" indent="-342900">
              <a:lnSpc>
                <a:spcPct val="130000"/>
              </a:lnSpc>
              <a:buFontTx/>
              <a:buChar char="-"/>
            </a:pPr>
            <a:r>
              <a:rPr lang="en-US" sz="2200" b="1" i="1" dirty="0" err="1">
                <a:solidFill>
                  <a:srgbClr val="FF0000"/>
                </a:solidFill>
                <a:latin typeface="Times New Roman" panose="02020603050405020304" pitchFamily="18" charset="0"/>
                <a:cs typeface="Times New Roman" panose="02020603050405020304" pitchFamily="18" charset="0"/>
              </a:rPr>
              <a:t>Hạt</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tải</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điện</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trong</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kim</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loại</a:t>
            </a:r>
            <a:r>
              <a:rPr lang="en-US" sz="2200" b="1" i="1" dirty="0">
                <a:solidFill>
                  <a:srgbClr val="FF0000"/>
                </a:solidFill>
                <a:latin typeface="Times New Roman" panose="02020603050405020304" pitchFamily="18" charset="0"/>
                <a:cs typeface="Times New Roman" panose="02020603050405020304" pitchFamily="18" charset="0"/>
              </a:rPr>
              <a:t>: electron </a:t>
            </a:r>
            <a:r>
              <a:rPr lang="en-US" sz="2200" b="1" i="1" dirty="0" err="1">
                <a:solidFill>
                  <a:srgbClr val="FF0000"/>
                </a:solidFill>
                <a:latin typeface="Times New Roman" panose="02020603050405020304" pitchFamily="18" charset="0"/>
                <a:cs typeface="Times New Roman" panose="02020603050405020304" pitchFamily="18" charset="0"/>
              </a:rPr>
              <a:t>tự</a:t>
            </a:r>
            <a:r>
              <a:rPr lang="en-US" sz="2200" b="1" i="1" dirty="0">
                <a:solidFill>
                  <a:srgbClr val="FF0000"/>
                </a:solidFill>
                <a:latin typeface="Times New Roman" panose="02020603050405020304" pitchFamily="18" charset="0"/>
                <a:cs typeface="Times New Roman" panose="02020603050405020304" pitchFamily="18" charset="0"/>
              </a:rPr>
              <a:t> do</a:t>
            </a:r>
            <a:endParaRPr lang="vi-VN" sz="2200" dirty="0">
              <a:solidFill>
                <a:srgbClr val="FF0000"/>
              </a:solidFill>
              <a:latin typeface="Times New Roman" panose="02020603050405020304" pitchFamily="18" charset="0"/>
              <a:cs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id="{0C048852-8A9A-D8EB-73C8-5D66A0FEAACE}"/>
              </a:ext>
            </a:extLst>
          </p:cNvPr>
          <p:cNvCxnSpPr/>
          <p:nvPr/>
        </p:nvCxnSpPr>
        <p:spPr>
          <a:xfrm>
            <a:off x="3001807" y="2859932"/>
            <a:ext cx="2714311"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24B07F2F-EC26-AC27-8E9E-28DAD54C89AB}"/>
                  </a:ext>
                </a:extLst>
              </p:cNvPr>
              <p:cNvSpPr txBox="1"/>
              <p:nvPr/>
            </p:nvSpPr>
            <p:spPr>
              <a:xfrm>
                <a:off x="3936444" y="2392093"/>
                <a:ext cx="914400" cy="5064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400" b="1" i="1" smtClean="0">
                              <a:solidFill>
                                <a:srgbClr val="FF0000"/>
                              </a:solidFill>
                              <a:latin typeface="Cambria Math" panose="02040503050406030204" pitchFamily="18" charset="0"/>
                            </a:rPr>
                          </m:ctrlPr>
                        </m:accPr>
                        <m:e>
                          <m:r>
                            <a:rPr lang="en-US" sz="2400" b="1" i="1" smtClean="0">
                              <a:solidFill>
                                <a:srgbClr val="FF0000"/>
                              </a:solidFill>
                              <a:latin typeface="Cambria Math" panose="02040503050406030204" pitchFamily="18" charset="0"/>
                            </a:rPr>
                            <m:t>𝑬</m:t>
                          </m:r>
                        </m:e>
                      </m:acc>
                    </m:oMath>
                  </m:oMathPara>
                </a14:m>
                <a:endParaRPr lang="en-US" sz="2400" b="1" dirty="0">
                  <a:latin typeface="Times New Roman" panose="02020603050405020304" pitchFamily="18"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24B07F2F-EC26-AC27-8E9E-28DAD54C89AB}"/>
                  </a:ext>
                </a:extLst>
              </p:cNvPr>
              <p:cNvSpPr txBox="1">
                <a:spLocks noRot="1" noChangeAspect="1" noMove="1" noResize="1" noEditPoints="1" noAdjustHandles="1" noChangeArrowheads="1" noChangeShapeType="1" noTextEdit="1"/>
              </p:cNvSpPr>
              <p:nvPr/>
            </p:nvSpPr>
            <p:spPr>
              <a:xfrm>
                <a:off x="3936444" y="2392093"/>
                <a:ext cx="914400" cy="506421"/>
              </a:xfrm>
              <a:prstGeom prst="rect">
                <a:avLst/>
              </a:prstGeom>
              <a:blipFill>
                <a:blip r:embed="rId1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204823440"/>
      </p:ext>
    </p:extLst>
  </p:cSld>
  <p:clrMapOvr>
    <a:masterClrMapping/>
  </p:clrMapOvr>
  <p:transition spd="slow">
    <p:push dir="u"/>
    <p:sndAc>
      <p:stSnd>
        <p:snd r:embed="rId2" name="cashreg.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grpId="0" nodeType="withEffect">
                                  <p:stCondLst>
                                    <p:cond delay="0"/>
                                  </p:stCondLst>
                                  <p:endCondLst>
                                    <p:cond evt="onNext" delay="0">
                                      <p:tgtEl>
                                        <p:sldTgt/>
                                      </p:tgtEl>
                                    </p:cond>
                                  </p:endCondLst>
                                  <p:childTnLst>
                                    <p:animMotion origin="layout" path="M -0.33454 -0.02199 L -0.32378 0.00856 L -0.31093 -0.02014 L -0.30989 -0.04676 L -0.29392 -0.0544 L -0.26371 -0.06204 L -0.25954 -0.00486 L -0.24878 0.05046 L -0.24131 0.08078 L -0.23281 0.09606 L -0.22725 0.06944 L -0.21666 0.0199 L -0.21336 -0.04861 L -0.21996 -0.0676 L -0.25208 -0.00301 L -0.27777 0.0618 L -0.30017 0.09791 L -0.31215 0.09606 L -0.31215 0.04074 L -0.30989 0.01805 L -0.27343 0.03333 L -0.23281 0.06551 L -0.17916 0.0618 L -0.1427 0.06551 L -0.13524 0.09606 L -0.10191 0.03518 L -0.14166 -0.01621 L -0.146 -0.05625 L -0.0934 -0.06389 L -0.04843 -0.03149 L -0.02378 -0.00116 L -0.00434 0.05046 L -0.02916 0.07129 L -0.04618 0.1 L -0.1052 0.02361 L -0.14062 -0.03912 L -0.14913 -0.04676 L -0.18663 0.00856 L -0.17048 0.0618 L -0.17048 0.1 L -0.22204 0.02569 L -0.22847 -0.0257 L -0.2434 -0.05047 L -0.27343 0.01412 L -0.27986 0.06551 L -0.30347 0.09791 L -0.3184 0.09027 L -0.32916 -0.00116 L -0.33454 -0.02199 Z " pathEditMode="relative" rAng="0" ptsTypes="AAAAAAAAAAAAAAAAAAAAAAAAAAAAAAAAAAAAAAAAAAAAAAAAA">
                                      <p:cBhvr>
                                        <p:cTn id="6" dur="5000" fill="hold"/>
                                        <p:tgtEl>
                                          <p:spTgt spid="104"/>
                                        </p:tgtEl>
                                        <p:attrNameLst>
                                          <p:attrName>ppt_x</p:attrName>
                                          <p:attrName>ppt_y</p:attrName>
                                        </p:attrNameLst>
                                      </p:cBhvr>
                                      <p:rCtr x="16510" y="3819"/>
                                    </p:animMotion>
                                  </p:childTnLst>
                                </p:cTn>
                              </p:par>
                              <p:par>
                                <p:cTn id="7" presetID="0" presetClass="path" presetSubtype="0" repeatCount="indefinite" fill="hold" grpId="0" nodeType="withEffect">
                                  <p:stCondLst>
                                    <p:cond delay="0"/>
                                  </p:stCondLst>
                                  <p:endCondLst>
                                    <p:cond evt="onNext" delay="0">
                                      <p:tgtEl>
                                        <p:sldTgt/>
                                      </p:tgtEl>
                                    </p:cond>
                                  </p:endCondLst>
                                  <p:childTnLst>
                                    <p:animMotion origin="layout" path="M -8.33333E-7 -0.00393 L -8.33333E-7 -0.0037 C 0.00243 -0.00694 0.00486 -0.01088 0.00764 -0.01342 C 0.00955 -0.01527 0.01389 -0.01713 0.01389 -0.01689 L 0.02361 -0.0287 L 0.02361 -0.03426 L 0.01285 -0.04375 L -0.00104 -0.04189 L -0.01927 -0.01342 L -0.03542 0.04584 L -0.03958 0.09329 L -0.06007 0.12385 L -0.07726 0.1257 L -0.09861 0.12014 L -0.1092 0.09144 L -0.12205 0.05718 L -0.12847 0.04769 L -0.12847 0.03241 L -0.09531 0.04375 L -0.06528 0.04375 L -0.05347 0.00186 L -0.06111 -0.03055 L 0.00208 0.00949 L 0.03004 0.04769 L 0.03316 0.12199 L 0.03316 0.13542 L 0.0717 0.09329 L 0.07934 0.00579 L 0.08681 -0.03055 L 0.13177 -0.01157 L 0.12535 0.07616 L 0.13281 0.13149 L 0.15434 0.11042 L 0.17587 0.03241 L 0.17691 -0.01342 L 0.18646 -0.03055 L 0.22396 0.01713 L 0.24115 0.07246 L 0.24115 0.07269 L 0.20243 0.11436 L 0.1842 0.12199 L 0.15972 0.06482 L 0.13837 -0.01157 L 0.09861 -3.7037E-6 L 0.02361 0.09144 C 0.0382 0.0963 0.03142 0.09537 0.04392 0.09537 L 0.09531 0.07616 L 0.11146 0.07431 L 0.16181 0.04375 L 0.17257 0.04375 L 0.20573 0.04769 L 0.19722 0.12963 L 0.15764 0.1125 L 0.0783 0.09144 L -0.02986 0.10857 L -0.08889 0.07616 L -0.05347 0.00764 L -0.05903 -0.01713 L -0.01597 0.03611 L -0.0033 -0.01157 " pathEditMode="relative" rAng="0" ptsTypes="AAAAAAAAAAAAAAAAAAAAAAAAAAAAAAAAAAAAAAAAAAAAAAAAAAAAAAAAAAAA">
                                      <p:cBhvr>
                                        <p:cTn id="8" dur="5000" fill="hold"/>
                                        <p:tgtEl>
                                          <p:spTgt spid="103"/>
                                        </p:tgtEl>
                                        <p:attrNameLst>
                                          <p:attrName>ppt_x</p:attrName>
                                          <p:attrName>ppt_y</p:attrName>
                                        </p:attrNameLst>
                                      </p:cBhvr>
                                      <p:rCtr x="5625" y="4977"/>
                                    </p:animMotion>
                                  </p:childTnLst>
                                </p:cTn>
                              </p:par>
                              <p:par>
                                <p:cTn id="9" presetID="0" presetClass="path" presetSubtype="0" repeatCount="indefinite" fill="hold" grpId="0" nodeType="withEffect">
                                  <p:stCondLst>
                                    <p:cond delay="0"/>
                                  </p:stCondLst>
                                  <p:endCondLst>
                                    <p:cond evt="onNext" delay="0">
                                      <p:tgtEl>
                                        <p:sldTgt/>
                                      </p:tgtEl>
                                    </p:cond>
                                  </p:endCondLst>
                                  <p:childTnLst>
                                    <p:animMotion origin="layout" path="M 1.38889E-6 -0.00093 L 1.38889E-6 -0.0007 L 1.38889E-6 0.04861 L -0.01285 0.05625 L -0.02361 0.05416 L -0.04931 0.03888 L -0.08038 0.03703 L -0.09427 0.03703 C -0.09531 0.03356 -0.09983 0.01828 -0.1007 0.01226 C -0.10104 0.01041 -0.1007 0.00856 -0.1007 0.00671 L -0.10608 -0.02755 L -0.11476 -0.06575 L -0.12969 -0.10186 L -0.15434 -0.10371 L -0.1842 -0.08843 L -0.21754 -0.04676 L -0.19931 -0.00093 L -0.16493 0.04467 L -0.15972 0.04861 C -0.15729 0.02569 -0.15747 0.03472 -0.15747 0.02175 L -0.15538 -0.01621 L -0.14358 -0.06945 L -0.13507 -0.0713 L -0.1125 -0.03913 L -0.13281 -0.02963 L -0.15434 -0.02385 L -0.17674 -0.0125 L -0.14462 0.0199 C -0.13247 0.03379 -0.13629 0.02754 -0.13177 0.03518 L -0.12969 0.03518 L -0.1125 0.03888 C -0.11024 0.04189 -0.10573 0.04976 -0.10174 0.05046 C -0.09965 0.05092 -0.09757 0.05046 -0.09531 0.05046 L -0.09097 0.04282 L -0.06962 0.05231 L -0.05243 0.03703 L -0.04827 0.00671 L -0.04722 -0.07709 L -0.03542 -0.10556 L -0.01181 -0.09815 L -0.00434 -0.08658 L 0.00434 -0.07709 C 0.00642 -0.072 0.00851 -0.06713 0.01076 -0.06181 C 0.01146 -0.05996 0.01198 -0.05788 0.01285 -0.05625 C 0.01632 -0.04885 0.01597 -0.05348 0.01597 -0.04862 L 0.01927 -0.022 C 0.02066 -0.0169 0.02222 -0.01181 0.02361 -0.00672 C 0.02413 -0.00487 0.0243 -0.00278 0.02465 -0.00093 C 0.02726 0.00995 0.02673 0.00277 0.02673 0.01226 L 0.02673 0.05231 L 0.0375 0.05625 L 0.04826 0.05416 L 0.0717 0.02384 L 0.09097 -0.05047 L 0.08993 -0.09815 L 0.12847 -0.07894 L 0.13819 -0.03913 C 0.14028 -0.0345 0.14271 -0.03056 0.14462 -0.0257 C 0.14531 -0.02408 0.14566 -0.01991 0.14566 -0.01968 L 0.15434 0.01226 C 0.15677 0.03634 0.15642 0.02615 0.15642 0.04282 L 0.13923 0.05231 L 0.10069 0.03703 L 0.08576 0.03148 L 0.07396 0.0199 L 0.06111 0.00462 L 0.04705 0.02754 L 0.02569 0.05231 L 0.01719 0.05231 L 0.00851 0.03888 L 1.38889E-6 -0.00093 Z " pathEditMode="relative" rAng="0" ptsTypes="AAAAAAAAAAAAAAAAAAAAAAAAAAAAAAAAAAAAAAAAAAAAAAAAAAAAAAAAAAAAAAAAAAAAAAA">
                                      <p:cBhvr>
                                        <p:cTn id="10" dur="5000" fill="hold"/>
                                        <p:tgtEl>
                                          <p:spTgt spid="102"/>
                                        </p:tgtEl>
                                        <p:attrNameLst>
                                          <p:attrName>ppt_x</p:attrName>
                                          <p:attrName>ppt_y</p:attrName>
                                        </p:attrNameLst>
                                      </p:cBhvr>
                                      <p:rCtr x="-3056" y="-2384"/>
                                    </p:animMotion>
                                  </p:childTnLst>
                                </p:cTn>
                              </p:par>
                              <p:par>
                                <p:cTn id="11" presetID="0" presetClass="path" presetSubtype="0" repeatCount="indefinite" fill="hold" grpId="0" nodeType="withEffect">
                                  <p:stCondLst>
                                    <p:cond delay="0"/>
                                  </p:stCondLst>
                                  <p:endCondLst>
                                    <p:cond evt="onNext" delay="0">
                                      <p:tgtEl>
                                        <p:sldTgt/>
                                      </p:tgtEl>
                                    </p:cond>
                                  </p:endCondLst>
                                  <p:childTnLst>
                                    <p:animMotion origin="layout" path="M 2.5E-6 0.00301 L 2.5E-6 0.00324 L 0.0085 -0.00277 C 0.01337 -0.00601 0.01024 -0.00324 0.01389 -0.00648 L 0.02153 -0.03333 L 0.03854 -0.08287 L 0.07725 -0.12268 L 0.08993 -0.12268 L 0.10816 -0.05046 L 0.12864 0.00487 L 0.14357 0.0257 L 0.14791 0.03149 L 0.18316 0.01806 C 0.18576 0.01505 0.18837 0.01227 0.1908 0.00857 C 0.19184 0.00695 0.19496 -0.00185 0.196 -0.00463 C 0.19774 -0.01273 0.19722 -0.00833 0.19722 -0.01805 L 0.19722 -0.01782 L 0.19722 -0.11504 L 0.20034 -0.12453 L 0.23784 -0.06944 L 0.24114 -0.03518 L 0.2217 -0.02384 L 0.1875 -0.03888 L 0.1467 -0.07523 L 0.12639 -0.10949 L 0.1158 -0.11134 L 0.11475 -0.09421 L 0.09323 -0.03518 L 0.08246 0.0125 L 0.07396 0.02199 L 0.04826 0.02199 L 0.01927 -0.01805 L -0.00434 -0.02754 L -0.02466 -0.00856 L -0.03854 0.01436 L -0.06962 0.02014 L -0.09427 0.01436 L -0.11997 -0.00648 L -0.13386 -0.03888 L -0.10712 -0.08657 L -0.08889 -0.10185 C -0.07847 -0.09768 -0.08247 -0.09791 -0.07709 -0.09791 L -0.06962 -0.1 C -0.06302 -0.08611 -0.0632 -0.09236 -0.0632 -0.08472 L -0.05781 -0.05601 L -0.05347 -0.04097 L -0.05035 -0.02939 L -0.04497 -0.01412 L -0.0375 -0.00277 L -0.01181 0.03542 L -0.00538 0.00672 " pathEditMode="relative" rAng="0" ptsTypes="AAAAAAAAAAAAAAAAAAAAAAAAAAAAAAAAAAAAAAAAAAAAAAAAAAA">
                                      <p:cBhvr>
                                        <p:cTn id="12" dur="5000" fill="hold"/>
                                        <p:tgtEl>
                                          <p:spTgt spid="101"/>
                                        </p:tgtEl>
                                        <p:attrNameLst>
                                          <p:attrName>ppt_x</p:attrName>
                                          <p:attrName>ppt_y</p:attrName>
                                        </p:attrNameLst>
                                      </p:cBhvr>
                                      <p:rCtr x="5365" y="-4769"/>
                                    </p:animMotion>
                                  </p:childTnLst>
                                </p:cTn>
                              </p:par>
                              <p:par>
                                <p:cTn id="13" presetID="0" presetClass="path" presetSubtype="0" repeatCount="indefinite" fill="hold" grpId="0" nodeType="withEffect">
                                  <p:stCondLst>
                                    <p:cond delay="0"/>
                                  </p:stCondLst>
                                  <p:endCondLst>
                                    <p:cond evt="onNext" delay="0">
                                      <p:tgtEl>
                                        <p:sldTgt/>
                                      </p:tgtEl>
                                    </p:cond>
                                  </p:endCondLst>
                                  <p:childTnLst>
                                    <p:animMotion origin="layout" path="M -0.04601 -0.00139 L 0.0033 -0.04305 L 0.0033 0.17014 L 0.0934 -0.01273 L -0.07813 0.1338 L -0.09202 0.03287 L -0.05556 0.04259 L -0.01181 0.05394 L 0.00972 0.11852 L -0.04288 0.12246 L -0.08455 0.06343 L -0.13056 0.0044 L -0.14445 -0.00139 L -0.14445 0.03102 L -0.14879 0.08056 L -0.15521 0.11111 L -0.17778 0.11482 L -0.18108 0.06922 L -0.21424 0.01574 L -0.23142 -0.00694 L -0.25695 0.07871 C -0.24931 0.09051 -0.24965 0.08426 -0.24965 0.0919 L -0.26997 0.09954 L -0.3257 0.11297 L -0.32882 0.09398 L -0.32344 0.02917 C -0.31771 0.03033 -0.31198 0.03079 -0.30642 0.03287 C -0.28455 0.0419 -0.32188 0.03866 -0.2882 0.03866 L -0.27205 0.02153 C -0.26806 0.02338 -0.26389 0.02408 -0.26024 0.02732 C -0.2507 0.03588 -0.25122 0.04074 -0.24531 0.05394 C -0.24427 0.05602 -0.24323 0.05787 -0.24202 0.05972 C -0.24045 0.06227 -0.23681 0.06713 -0.23681 0.06736 L -0.22274 0.06713 C -0.21806 0.06968 -0.2132 0.07107 -0.20886 0.07477 C -0.19063 0.09051 -0.20139 0.09005 -0.19497 0.09005 L -0.1842 0.09005 C -0.18056 0.09074 -0.17691 0.09005 -0.17344 0.0919 C -0.17205 0.09283 -0.1717 0.0963 -0.17031 0.09769 C -0.1684 0.09954 -0.16372 0.10139 -0.16372 0.10162 L -0.15521 0.10533 C -0.15208 0.10903 -0.14879 0.1125 -0.14549 0.11667 C -0.14445 0.11829 -0.14358 0.1206 -0.14254 0.12246 L -0.14149 0.12431 L -0.13056 0.12616 L -0.10799 0.11852 L -0.10608 0.10139 L -0.1007 0.03287 L -0.10608 -0.01643 L -0.07708 -0.00694 C -0.06892 0.00324 -0.07101 -0.00231 -0.06858 0.00625 L -0.06528 0.06922 L -0.04497 0.07477 L -0.04601 -0.00139 Z " pathEditMode="relative" rAng="0" ptsTypes="AAAAAAAAAAAAAAAAAAAAAAAAAAAAAAAAAAAAAAAAAAAAAAAAAAAAAA">
                                      <p:cBhvr>
                                        <p:cTn id="14" dur="5000" fill="hold"/>
                                        <p:tgtEl>
                                          <p:spTgt spid="100"/>
                                        </p:tgtEl>
                                        <p:attrNameLst>
                                          <p:attrName>ppt_x</p:attrName>
                                          <p:attrName>ppt_y</p:attrName>
                                        </p:attrNameLst>
                                      </p:cBhvr>
                                      <p:rCtr x="-7170" y="6481"/>
                                    </p:animMotion>
                                  </p:childTnLst>
                                </p:cTn>
                              </p:par>
                              <p:par>
                                <p:cTn id="15" presetID="0" presetClass="path" presetSubtype="0" repeatCount="indefinite" fill="hold" grpId="0" nodeType="withEffect">
                                  <p:stCondLst>
                                    <p:cond delay="0"/>
                                  </p:stCondLst>
                                  <p:endCondLst>
                                    <p:cond evt="onNext" delay="0">
                                      <p:tgtEl>
                                        <p:sldTgt/>
                                      </p:tgtEl>
                                    </p:cond>
                                  </p:endCondLst>
                                  <p:childTnLst>
                                    <p:animMotion origin="layout" path="M -1.11111E-6 -0.00069 L -1.11111E-6 -0.00046 C 0.00156 -0.00023 0.01511 0.00301 0.01823 0.00695 L 0.02153 0.01065 C 0.02222 0.0125 0.02274 0.01482 0.02361 0.01644 C 0.02552 0.01945 0.0283 0.02084 0.03004 0.02408 L 0.03108 0.02593 L 0.0408 0.04676 L 0.06545 0.07732 L 0.0783 0.10209 C 0.08004 0.10718 0.0816 0.1125 0.08368 0.11737 C 0.08455 0.11945 0.08681 0.12292 0.08681 0.12315 L 0.08681 0.12292 L 0.09323 0.13264 C 0.09653 0.13195 0.09983 0.13241 0.10295 0.13056 C 0.10434 0.12987 0.10608 0.125 0.10608 0.12524 L 0.1158 0.10209 C 0.11823 0.0963 0.12136 0.09121 0.12327 0.08496 C 0.12483 0.07963 0.12656 0.06783 0.12656 0.06806 L 0.12656 0.0507 L 0.12535 0.01436 L 0.09653 -0.03495 L 0.07934 0.00487 L 0.07934 0.04306 L 0.07188 0.04491 L 0.03872 0.07917 L 0.03004 0.09445 L 0.02153 0.11551 L 0.00868 0.11551 L -0.01285 0.09815 L -0.02882 0.06968 L -0.03003 0.02014 L -0.02882 -0.00648 L -0.01076 -0.01041 L 0.0033 -0.01041 L 0.00972 0.02963 L 0.01077 0.05625 L -0.00104 0.09074 L -0.01597 0.10973 L -0.03003 0.11922 L -0.04288 0.10579 L -0.05347 0.05255 L -0.06215 0.01829 L -0.07396 -0.01412 L -0.07604 -0.02754 L -0.11354 -0.00833 L -0.12326 0.02408 L -0.12326 0.04121 L -0.13403 0.06204 C -0.13507 0.0801 -0.13264 0.07524 -0.13611 0.08102 L -0.15 0.10024 C -0.15121 0.11875 -0.14965 0.11227 -0.15226 0.12107 L -0.16076 0.12292 L -0.16719 0.06389 L -0.15746 0.01436 C -0.15052 -0.0081 -0.15104 0.00139 -0.15104 -0.01226 L -0.15104 -0.02754 L -0.12969 0.01436 C -0.12673 0.01899 -0.12378 0.02315 -0.12101 0.02778 C -0.10625 0.05255 -0.11823 0.03473 -0.10712 0.0507 L -0.10608 0.05625 L -0.09427 0.08866 C -0.08802 0.10116 -0.08576 0.1044 -0.08142 0.11737 C -0.08021 0.12107 -0.07917 0.12477 -0.0783 0.12871 C -0.07778 0.13056 -0.0776 0.13264 -0.07708 0.13449 C -0.07656 0.13658 -0.075 0.14028 -0.075 0.14051 L -0.075 0.14028 L -0.14792 0.09815 L -0.22604 0.05834 L -0.22292 0.01436 L -0.19392 -0.01597 L -0.1842 -0.01597 L -0.14792 0.0507 C -0.14531 0.05579 -0.14323 0.06135 -0.14028 0.06598 C -0.13923 0.06783 -0.1375 0.06829 -0.13611 0.06968 C -0.13142 0.07431 -0.13108 0.0757 -0.12639 0.07917 C -0.12535 0.0801 -0.1243 0.08079 -0.12326 0.08102 C -0.12205 0.08149 -0.12101 0.08102 -0.11996 0.08102 L -0.10173 0.07732 C -0.08403 0.08079 -0.09965 0.07616 -0.08455 0.08496 C -0.08194 0.08658 -0.07604 0.08866 -0.07604 0.08889 L -0.06007 0.08866 L -0.05139 0.0963 L -0.04288 0.0963 L -0.03003 0.0926 L -0.00538 0.04121 L 0.00226 0.00695 L -1.11111E-6 -0.00069 Z " pathEditMode="relative" rAng="0" ptsTypes="AAAAAAAAAAAAAAAAAAAAAAAAAAAAAAAAAAAAAAAAAAAAAAAAAAAAAAAAAAAAAAAAAAAAAAAAAAAAAAAAAAAAAAAA">
                                      <p:cBhvr>
                                        <p:cTn id="16" dur="5000" fill="hold"/>
                                        <p:tgtEl>
                                          <p:spTgt spid="99"/>
                                        </p:tgtEl>
                                        <p:attrNameLst>
                                          <p:attrName>ppt_x</p:attrName>
                                          <p:attrName>ppt_y</p:attrName>
                                        </p:attrNameLst>
                                      </p:cBhvr>
                                      <p:rCtr x="-4983" y="5347"/>
                                    </p:animMotion>
                                  </p:childTnLst>
                                </p:cTn>
                              </p:par>
                              <p:par>
                                <p:cTn id="17" presetID="0" presetClass="path" presetSubtype="0" repeatCount="indefinite" fill="hold" grpId="0" nodeType="withEffect">
                                  <p:stCondLst>
                                    <p:cond delay="0"/>
                                  </p:stCondLst>
                                  <p:endCondLst>
                                    <p:cond evt="onNext" delay="0">
                                      <p:tgtEl>
                                        <p:sldTgt/>
                                      </p:tgtEl>
                                    </p:cond>
                                  </p:endCondLst>
                                  <p:childTnLst>
                                    <p:animMotion origin="layout" path="M -0.01806 0.00903 L -0.03733 0.01088 L -0.0566 0.04699 L -0.06528 0.05463 L -0.10712 0.08889 L -0.11441 0.11574 L -0.12517 0.11945 L -0.14566 0.10417 L -0.1724 0.07385 L -0.19479 0.04699 L -0.16701 -0.00439 L -0.15521 -0.01944 L -0.14132 -0.01759 L -0.12639 -0.00439 C -0.12066 0.01389 -0.12083 0.01181 -0.11771 0.02616 C -0.11736 0.02801 -0.11684 0.02987 -0.11667 0.03195 C -0.11649 0.03565 -0.11667 0.03959 -0.11667 0.04329 L -0.11337 0.07176 C -0.11198 0.07686 -0.11042 0.08195 -0.1092 0.08704 C -0.10868 0.08889 -0.10816 0.09283 -0.10816 0.09306 L -0.09948 0.11945 C -0.09844 0.14098 -0.10243 0.14028 -0.0974 0.14028 L -0.0974 0.14051 L -0.08351 0.0757 C -0.0816 0.07061 -0.08021 0.06528 -0.07813 0.06042 C -0.07656 0.05695 -0.07274 0.05093 -0.07274 0.05116 L -0.06424 -0.02338 C -0.05208 -0.01944 -0.05642 -0.01944 -0.05139 -0.01944 L -0.03316 0.02431 C -0.02951 0.0338 -0.02517 0.0426 -0.0224 0.05278 C -0.02014 0.06112 -0.02031 0.05764 -0.02031 0.06227 L -0.01493 0.08704 C -0.01267 0.09399 -0.01076 0.10116 -0.00851 0.10811 C -0.00608 0.11528 -0.00642 0.11112 -0.00642 0.11574 L 0.0033 0.11574 L 0.02569 0.05672 L 0.03108 0.03959 L 0.03542 -0.0081 L 0.04496 -0.00995 L 0.06649 0.00903 C 0.06858 0.0125 0.08038 0.03195 0.08368 0.04144 C 0.0842 0.04306 0.08437 0.04514 0.08472 0.04699 C 0.08507 0.04954 0.08576 0.05463 0.08576 0.05487 L 0.08576 0.07385 L 0.02899 0.08334 L -0.02344 0.0375 C -0.01754 0.03496 -0.01094 0.03426 -0.00521 0.02987 L 0.00226 0.02431 L 0.03767 0.00533 L 0.05035 0.01482 C 0.05156 0.01551 0.0526 0.01574 0.05364 0.01667 C 0.05538 0.01829 0.05694 0.02176 0.05903 0.02246 C 0.06389 0.02385 0.06892 0.02246 0.07396 0.02246 L 0.0934 0.01667 C 0.09653 0.01783 0.09983 0.01852 0.10295 0.02037 C 0.1118 0.0257 0.10712 0.02848 0.11788 0.02987 C 0.1243 0.03079 0.13073 0.02987 0.13733 0.02987 L 0.14358 0.02987 C 0.15243 0.05139 0.15226 0.04237 0.15226 0.05278 L 0.14462 0.08334 C 0.14601 0.11181 0.14583 0.09977 0.14583 0.11945 L 0.15538 0.1213 L 0.16823 0.1213 L 0.17344 0.10811 C 0.18524 0.08519 0.18368 0.09399 0.18767 0.06806 C 0.18767 0.0669 0.18767 0.06551 0.18767 0.06436 L 0.18767 0.05672 L 0.18542 0.00139 L 0.20243 -0.02893 C 0.20503 -0.02731 0.21163 -0.0243 0.21424 -0.01944 C 0.21562 -0.01736 0.21632 -0.01435 0.21753 -0.0118 C 0.21858 -0.00995 0.22083 -0.00625 0.22083 -0.00601 L 0.225 0.00324 C 0.22951 0.02223 0.22934 0.01412 0.22934 0.02616 L 0.23038 0.04514 C 0.23108 0.05209 0.23125 0.05926 0.23246 0.06621 C 0.23299 0.07061 0.23472 0.0794 0.23472 0.07963 L 0.23472 0.09862 L 0.21944 0.11181 L 0.20243 0.11574 L 0.18437 0.09468 C 0.18108 0.08334 0.17847 0.0713 0.17483 0.06042 C 0.17378 0.05764 0.1717 0.05695 0.17049 0.05463 C 0.16875 0.05186 0.16771 0.04815 0.16614 0.04514 C 0.16233 0.03866 0.16024 0.03635 0.15642 0.03195 L 0.15434 0.02616 L 0.13403 -0.00231 L 0.10712 -0.00439 L 0.08142 0.00718 C 0.08038 0.01227 0.07934 0.01737 0.0783 0.02246 C 0.07604 0.03357 0.07621 0.02987 0.07621 0.03565 L 0.06858 0.04699 C 0.0684 0.05348 0.06805 0.05973 0.06753 0.06621 C 0.06736 0.06875 0.06736 0.07153 0.06649 0.07385 C 0.06614 0.075 0.0651 0.075 0.06424 0.0757 L 0.0408 0.09283 L 0.03767 0.10811 L 0.01076 0.08519 L -0.0342 0.09653 L -0.09306 0.06806 L -0.11997 0.02037 C -0.11875 0.01412 -0.11858 0.00718 -0.11667 0.00139 C -0.11597 -0.00092 -0.11372 -0.00069 -0.11233 -0.00231 C -0.11076 -0.00463 -0.10816 -0.00995 -0.10816 -0.00972 L -0.09844 -0.02523 L -0.08889 -0.01944 C -0.08524 -0.01643 -0.08142 -0.01342 -0.07813 -0.00995 C -0.07656 -0.00833 -0.07552 -0.00509 -0.07379 -0.00439 C -0.07066 -0.00301 -0.06736 -0.00439 -0.06424 -0.00439 L -0.05017 -0.0081 C -0.03785 0.00579 -0.04306 0.00533 -0.03629 0.00533 L -0.01806 0.00903 Z " pathEditMode="relative" rAng="0" ptsTypes="AAAAAAAAAAAAAAAAAAAAAAAAAAAAAAAAAAAAAAAAAAAAAAAAAAAAAAAAAAAAAAAAAAAAAAAAAAAAAAAAAAAAAAAAAAAAAAAAAAAAAAAAAAAAAAAA">
                                      <p:cBhvr>
                                        <p:cTn id="18" dur="5000" fill="hold"/>
                                        <p:tgtEl>
                                          <p:spTgt spid="98"/>
                                        </p:tgtEl>
                                        <p:attrNameLst>
                                          <p:attrName>ppt_x</p:attrName>
                                          <p:attrName>ppt_y</p:attrName>
                                        </p:attrNameLst>
                                      </p:cBhvr>
                                      <p:rCtr x="3802" y="4676"/>
                                    </p:animMotion>
                                  </p:childTnLst>
                                </p:cTn>
                              </p:par>
                              <p:par>
                                <p:cTn id="19" presetID="0" presetClass="path" presetSubtype="0" repeatCount="indefinite" fill="hold" grpId="0" nodeType="withEffect">
                                  <p:stCondLst>
                                    <p:cond delay="0"/>
                                  </p:stCondLst>
                                  <p:endCondLst>
                                    <p:cond evt="onNext" delay="0">
                                      <p:tgtEl>
                                        <p:sldTgt/>
                                      </p:tgtEl>
                                    </p:cond>
                                  </p:endCondLst>
                                  <p:childTnLst>
                                    <p:animMotion origin="layout" path="M 5E-6 0.00625 L 5E-6 0.00648 C 0.0033 0.00833 0.00643 0.00972 0.00955 0.01204 C 0.01268 0.01412 0.01511 0.01852 0.01823 0.01967 C 0.02483 0.02199 0.02188 0.0206 0.02674 0.02338 C 0.0283 0.02546 0.02987 0.02685 0.03108 0.02917 C 0.03178 0.03079 0.03143 0.03356 0.03212 0.03495 C 0.03299 0.03634 0.03542 0.0368 0.03542 0.03704 L 0.03733 0.03866 L 0.06632 0.00255 L 0.07501 -0.02801 L 0.08039 -0.05648 L 0.0783 -0.08889 L 0.07396 -0.11551 L 0.06424 -0.11736 L 0.04705 -0.11366 L 0.01181 -0.08125 L 5E-6 -0.07176 L -0.01822 -0.05833 L -0.0342 -0.01644 L -0.0342 -0.00509 L -0.01927 0.01967 L -0.02136 0.02546 L -0.07395 0.01018 L -0.07605 -0.00509 L -0.07171 -0.03171 L -0.06112 -0.0831 L -0.0665 -0.12107 L -0.10504 -0.08889 L -0.10712 -0.07176 L -0.11146 -0.03542 L -0.11146 -0.01852 L -0.11459 0.00255 L -0.12431 0.01967 L -0.15435 -0.00509 L -0.16285 -0.05833 L -0.16285 -0.10602 L -0.17466 -0.11366 L -0.17674 0.00625 L -0.1908 0.00833 L -0.2165 0.01204 L -0.22709 0.05023 L -0.2625 0.02731 L -0.28073 0.01782 L -0.29566 -0.01273 L -0.29566 -0.0375 L -0.28507 -0.03935 L -0.27744 -0.04699 L -0.26789 -0.07361 L -0.26789 -0.09838 L -0.28716 -0.09838 L -0.33004 -0.06019 C -0.32935 -0.05463 -0.32865 -0.04884 -0.32796 -0.04306 C -0.32761 -0.0412 -0.32674 -0.0375 -0.32674 -0.03727 L -0.32257 -0.01644 L -0.31494 0.0044 L -0.30643 0.02153 L -0.27744 0.03495 C -0.27431 0.0375 -0.27119 0.04005 -0.26789 0.04259 C -0.26685 0.04329 -0.2658 0.04444 -0.26459 0.04444 C -0.25643 0.04375 -0.23994 0.04051 -0.23994 0.04074 L -0.21754 0.01204 L -0.19497 -0.03171 L -0.15973 -0.0507 L -0.15 -0.04884 L -0.13282 -0.05463 L -0.12119 -0.0507 L -0.09323 0.00069 L -0.07275 0.02731 L -0.05573 0.02731 L -0.04618 0.02338 L -0.03315 0.02546 L -0.02362 0.02731 L -0.01181 0.02338 L 5E-6 0.00625 Z " pathEditMode="relative" rAng="0" ptsTypes="AAAAAAAAAAAAAAAAAAAAAAAAAAAAAAAAAAAAAAAAAAAAAAAAAAAAAAAAAAAAAAAAAAAAAAAAAAA">
                                      <p:cBhvr>
                                        <p:cTn id="20" dur="5000" fill="hold"/>
                                        <p:tgtEl>
                                          <p:spTgt spid="97"/>
                                        </p:tgtEl>
                                        <p:attrNameLst>
                                          <p:attrName>ppt_x</p:attrName>
                                          <p:attrName>ppt_y</p:attrName>
                                        </p:attrNameLst>
                                      </p:cBhvr>
                                      <p:rCtr x="-12483" y="-4167"/>
                                    </p:animMotion>
                                  </p:childTnLst>
                                </p:cTn>
                              </p:par>
                              <p:par>
                                <p:cTn id="21" presetID="0" presetClass="path" presetSubtype="0" repeatCount="indefinite" fill="hold" grpId="0" nodeType="withEffect">
                                  <p:stCondLst>
                                    <p:cond delay="0"/>
                                  </p:stCondLst>
                                  <p:endCondLst>
                                    <p:cond evt="onNext" delay="0">
                                      <p:tgtEl>
                                        <p:sldTgt/>
                                      </p:tgtEl>
                                    </p:cond>
                                  </p:endCondLst>
                                  <p:childTnLst>
                                    <p:animMotion origin="layout" path="M 0.00052 -0.00093 L -0.0092 -0.02546 L -0.01233 -0.04653 L -0.02084 -0.0713 L -0.0316 -0.08079 L -0.04011 -0.11134 L 0.00052 -0.07894 L 0.00903 -0.0713 L 0.02309 -0.06551 L 0.03594 -0.05787 C 0.03732 -0.05278 0.03871 -0.04769 0.04028 -0.04259 C 0.04271 -0.03449 0.04236 -0.04005 0.04236 -0.0331 L 0.04757 -0.01597 L 0.04757 -0.01574 L 0.0993 0.01065 L 0.12916 0.00671 L 0.13021 -0.0331 L 0.12153 -0.04468 L 0.1066 -0.05232 L 0.08298 -0.07709 L 0.0658 -0.10556 L 0.05625 -0.13033 L 0.07014 -0.14167 L 0.08298 -0.14167 L 0.09705 -0.14746 L 0.1066 -0.14167 L 0.1368 -0.11134 C 0.15225 -0.0838 0.14357 -0.10394 0.14739 -0.08843 C 0.14982 -0.07894 0.14948 -0.08403 0.14948 -0.07894 L 0.15694 -0.06945 L 0.16458 -0.05972 L 0.19028 -0.01597 C 0.19253 -0.01158 0.19462 -0.00718 0.1967 -0.00278 C 0.20156 0.0081 0.19705 -0.00023 0.19982 0.00486 L 0.19982 0.00509 L 0.18923 0.00671 L 0.16458 -0.00834 L 0.15503 -0.01227 C 0.14687 -0.00695 0.14548 -0.00463 0.1368 -0.00463 C 0.1316 -0.00463 0.12153 -0.00648 0.12153 -0.00625 L 0.08403 -0.02361 L 0.07882 -0.02755 L 0.08732 -0.04468 L 0.12708 -0.09213 L 0.13767 -0.09977 L 0.15694 -0.11875 C 0.17153 -0.12593 0.16475 -0.12454 0.17725 -0.12454 L 0.18819 -0.12847 L 0.20521 -0.12454 C 0.20642 -0.12153 0.21319 -0.10417 0.21475 -0.09792 C 0.2158 -0.09491 0.21701 -0.08843 0.21701 -0.0882 L 0.22465 -0.06366 L 0.22882 -0.04838 L 0.23524 -0.0294 L 0.2493 -0.01806 L 0.26753 -0.01412 L 0.27708 -0.01412 L 0.29965 -0.01806 L 0.31232 -0.02361 L 0.31232 -0.04259 L 0.29965 -0.10556 L 0.2868 -0.15301 L 0.31354 -0.14167 L 0.32326 -0.10162 L 0.32639 -0.08079 L 0.32517 -0.05787 L 0.29844 -0.0331 L 0.29427 -0.01412 L 0.20642 -0.06366 L 0.20642 -0.06343 L 0.14635 -0.08658 L 0.1368 -0.08658 C 0.13889 -0.06435 0.13871 -0.07269 0.13871 -0.06181 L 0.13455 -0.05787 L 0.13246 -0.02176 L 0.12378 -0.01227 C 0.12014 -0.01667 0.11649 -0.02084 0.11319 -0.02546 C 0.11041 -0.02917 0.10816 -0.03357 0.10555 -0.03704 C 0.1 -0.04421 0.08837 -0.05787 0.08837 -0.05764 L 0.06371 -0.09213 L 0.0585 -0.09607 L 0.05746 -0.07894 L 0.04548 -0.00648 L 0.04357 0.01643 L 0.02725 0.00486 L 0.00052 -0.00093 Z " pathEditMode="relative" rAng="0" ptsTypes="AAAAAAAAAAAAAAAAAAAAAAAAAAAAAAAAAAAAAAAAAAAAAAAAAAAAAAAAAAAAAAAAAAAAAAAAAAAAAAAAAAAAAA">
                                      <p:cBhvr>
                                        <p:cTn id="22" dur="5000" fill="hold"/>
                                        <p:tgtEl>
                                          <p:spTgt spid="96"/>
                                        </p:tgtEl>
                                        <p:attrNameLst>
                                          <p:attrName>ppt_x</p:attrName>
                                          <p:attrName>ppt_y</p:attrName>
                                        </p:attrNameLst>
                                      </p:cBhvr>
                                      <p:rCtr x="14253" y="-6736"/>
                                    </p:animMotion>
                                  </p:childTnLst>
                                </p:cTn>
                              </p:par>
                              <p:par>
                                <p:cTn id="23" presetID="0" presetClass="path" presetSubtype="0" repeatCount="indefinite" fill="hold" grpId="0" nodeType="withEffect">
                                  <p:stCondLst>
                                    <p:cond delay="0"/>
                                  </p:stCondLst>
                                  <p:endCondLst>
                                    <p:cond evt="onNext" delay="0">
                                      <p:tgtEl>
                                        <p:sldTgt/>
                                      </p:tgtEl>
                                    </p:cond>
                                  </p:endCondLst>
                                  <p:childTnLst>
                                    <p:animMotion origin="layout" path="M 0.00312 -0.00023 L 0.02882 0.0037 L 0.04601 -0.02292 L 0.03628 -0.03056 L 0.00955 -0.03264 L -0.01719 -0.03264 C -0.02743 -0.02431 -0.02327 -0.025 -0.02899 -0.025 L -0.04497 -0.02107 L -0.05035 -0.01343 L -0.05035 0.00555 L -0.02379 0.02847 C -0.0099 0.0375 -0.01597 0.03611 -0.00556 0.03611 L 0.00417 0.03611 L 0.01476 0.03241 L 0.03108 0.03241 L 0.05226 0.02268 L 0.06198 -0.01158 L 0.06858 -0.025 L 0.07378 -0.04005 C 0.07778 -0.04213 0.0816 -0.04375 0.08559 -0.04584 C 0.08767 -0.04699 0.09201 -0.04977 0.09201 -0.04954 L 0.14774 -0.025 C 0.15017 -0.02107 0.15278 -0.01759 0.15521 -0.01343 C 0.16094 -0.00347 0.15694 -0.00394 0.16059 -0.00394 L 0.16476 0.00949 C 0.16632 0.01504 0.16805 0.0206 0.1691 0.02662 C 0.16979 0.02963 0.17014 0.03611 0.17014 0.03634 L 0.1691 0.0456 L 0.16059 0.06481 L 0.13264 0.07245 L 0.12517 0.06088 L 0.11024 0.02083 L 0.11771 -0.01922 C 0.12153 -0.01852 0.12569 -0.01922 0.12951 -0.01736 C 0.13229 -0.01597 0.13455 -0.01204 0.13698 -0.00972 C 0.14757 -0.00023 0.13767 -0.01111 0.14653 -0.00209 C 0.16267 0.01412 0.15417 0.0081 0.16597 0.01504 L 0.17014 0.02083 L 0.18524 0.02268 C 0.18733 0.02778 0.18923 0.03356 0.19167 0.03796 C 0.19392 0.0419 0.1993 0.04745 0.1993 0.04768 L 0.21094 0.05324 L 0.22917 0.05509 L 0.24201 0.05717 L 0.23976 0.02477 L 0.24514 -0.02107 L 0.25278 -0.04769 L 0.26875 -0.06111 C 0.27882 -0.05139 0.2783 -0.0581 0.2783 -0.04977 L 0.28819 -0.00972 L 0.28819 0.02268 L 0.28819 0.0419 L 0.28055 0.05717 L 0.26771 0.06852 L 0.2441 0.05324 C 0.24028 0.0456 0.23611 0.03819 0.23246 0.03032 C 0.21858 0.00092 0.23403 0.02963 0.22274 0.00949 C 0.22048 0.00116 0.22048 0.00463 0.22048 -0.00023 L 0.22048 2.22222E-6 L 0.19601 -0.04213 L 0.15851 -0.07246 L 0.14132 -0.06297 C 0.13698 -0.03959 0.14149 -0.04005 0.13594 -0.04005 L 0.13385 -0.01922 L 0.13385 0.00949 L 0.13385 0.05324 L 0.1316 0.06852 L 0.12205 0.06852 L 0.08246 0.04953 L 0.05347 0.00555 L 0.03958 -0.03449 L 0.02882 -0.04584 L 0.02673 -0.02871 L 0.02031 -0.01343 L 0.01701 0.00185 L -0.00122 -0.00209 " pathEditMode="relative" rAng="0" ptsTypes="AAAAAAAAAAAAAAAAAAAAAAAAAAAAAAAAAAAAAAAAAAAAAAAAAAAAAAAAAAAAAAAAAAAAAAAAAAAA">
                                      <p:cBhvr>
                                        <p:cTn id="24" dur="5000" fill="hold"/>
                                        <p:tgtEl>
                                          <p:spTgt spid="95"/>
                                        </p:tgtEl>
                                        <p:attrNameLst>
                                          <p:attrName>ppt_x</p:attrName>
                                          <p:attrName>ppt_y</p:attrName>
                                        </p:attrNameLst>
                                      </p:cBhvr>
                                      <p:rCtr x="11580" y="23"/>
                                    </p:animMotion>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inVertical)">
                                      <p:cBhvr>
                                        <p:cTn id="29" dur="500"/>
                                        <p:tgtEl>
                                          <p:spTgt spid="13"/>
                                        </p:tgtEl>
                                      </p:cBhvr>
                                    </p:animEffect>
                                  </p:childTnLst>
                                </p:cTn>
                              </p:par>
                              <p:par>
                                <p:cTn id="30" presetID="16" presetClass="entr" presetSubtype="21"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barn(inVertical)">
                                      <p:cBhvr>
                                        <p:cTn id="32" dur="500"/>
                                        <p:tgtEl>
                                          <p:spTgt spid="12"/>
                                        </p:tgtEl>
                                      </p:cBhvr>
                                    </p:animEffect>
                                  </p:childTnLst>
                                </p:cTn>
                              </p:par>
                              <p:par>
                                <p:cTn id="33" presetID="8" presetClass="emph" presetSubtype="0" fill="hold" nodeType="withEffect">
                                  <p:stCondLst>
                                    <p:cond delay="0"/>
                                  </p:stCondLst>
                                  <p:childTnLst>
                                    <p:animRot by="1200000">
                                      <p:cBhvr>
                                        <p:cTn id="34" dur="500" fill="hold"/>
                                        <p:tgtEl>
                                          <p:spTgt spid="142"/>
                                        </p:tgtEl>
                                        <p:attrNameLst>
                                          <p:attrName>r</p:attrName>
                                        </p:attrNameLst>
                                      </p:cBhvr>
                                    </p:animRot>
                                  </p:childTnLst>
                                </p:cTn>
                              </p:par>
                              <p:par>
                                <p:cTn id="35" presetID="0" presetClass="path" presetSubtype="0" repeatCount="indefinite" fill="hold" grpId="1" nodeType="withEffect">
                                  <p:stCondLst>
                                    <p:cond delay="0"/>
                                  </p:stCondLst>
                                  <p:childTnLst>
                                    <p:animMotion origin="layout" path="M -4.44444E-6 0.00995 L -4.44444E-6 0.01018 C -0.00364 0.00926 -0.00711 0.0081 -0.01076 0.0081 C -0.01458 0.0081 -0.01892 0.01018 -0.02256 0.0118 C -0.02361 0.01319 -0.02447 0.01551 -0.02569 0.01574 C -0.02951 0.01643 -0.03298 0.01389 -0.03645 0.0118 C -0.04149 -0.00139 -0.03871 0.00301 -0.04392 -0.00324 C -0.05329 0.01319 -0.04184 -0.00787 -0.0493 0.0081 C -0.05034 0.01018 -0.05156 0.0118 -0.0526 0.01365 C -0.05329 0.01551 -0.05381 0.01805 -0.05468 0.01944 C -0.0559 0.02129 -0.05746 0.02199 -0.05902 0.02338 C -0.06215 0.02199 -0.06562 0.02152 -0.06857 0.01944 C -0.071 0.01782 -0.07517 0.0118 -0.07517 0.01203 C -0.07621 0.0125 -0.07725 0.01296 -0.07829 0.01365 C -0.07934 0.01481 -0.08038 0.01666 -0.08142 0.01759 C -0.08298 0.01851 -0.08437 0.01875 -0.08576 0.01944 C -0.09496 0.01736 -0.09149 0.01759 -0.09652 0.01759 L -0.09652 0.01782 L -0.09652 0.01759 " pathEditMode="relative" rAng="0" ptsTypes="AAAAAAAAAAAAAAAAAAA">
                                      <p:cBhvr>
                                        <p:cTn id="36" dur="1000" fill="hold"/>
                                        <p:tgtEl>
                                          <p:spTgt spid="104"/>
                                        </p:tgtEl>
                                        <p:attrNameLst>
                                          <p:attrName>ppt_x</p:attrName>
                                          <p:attrName>ppt_y</p:attrName>
                                        </p:attrNameLst>
                                      </p:cBhvr>
                                      <p:rCtr x="-4826" y="0"/>
                                    </p:animMotion>
                                  </p:childTnLst>
                                </p:cTn>
                              </p:par>
                              <p:par>
                                <p:cTn id="37" presetID="0" presetClass="path" presetSubtype="0" repeatCount="indefinite" fill="hold" grpId="1" nodeType="withEffect">
                                  <p:stCondLst>
                                    <p:cond delay="0"/>
                                  </p:stCondLst>
                                  <p:childTnLst>
                                    <p:animMotion origin="layout" path="M 2.22222E-6 1.85185E-6 L 2.22222E-6 0.00023 C -0.00643 -0.00857 -0.00695 -0.01667 -0.01181 -0.00764 C -0.01268 -0.00602 -0.0132 -0.00394 -0.01389 -0.00185 C -0.01424 1.85185E-6 -0.01389 0.00393 -0.01511 0.00393 C -0.01771 0.00393 -0.02031 -0.0044 -0.02153 -0.00764 C -0.0217 -0.00857 -0.02309 -0.01945 -0.02361 -0.02107 C -0.02448 -0.02315 -0.0257 -0.02477 -0.02674 -0.02662 C -0.0309 -0.02431 -0.03281 -0.02384 -0.03646 -0.01713 C -0.0375 -0.01528 -0.03872 -0.01343 -0.03976 -0.01134 C -0.04045 -0.00972 -0.04045 -0.00602 -0.04184 -0.00579 C -0.04879 -0.00394 -0.05608 -0.00579 -0.0632 -0.00579 L -0.0632 -0.00556 " pathEditMode="relative" rAng="0" ptsTypes="AAAAAAAAAAAAA">
                                      <p:cBhvr>
                                        <p:cTn id="38" dur="1000" fill="hold"/>
                                        <p:tgtEl>
                                          <p:spTgt spid="96"/>
                                        </p:tgtEl>
                                        <p:attrNameLst>
                                          <p:attrName>ppt_x</p:attrName>
                                          <p:attrName>ppt_y</p:attrName>
                                        </p:attrNameLst>
                                      </p:cBhvr>
                                      <p:rCtr x="-3160" y="-1134"/>
                                    </p:animMotion>
                                  </p:childTnLst>
                                </p:cTn>
                              </p:par>
                              <p:par>
                                <p:cTn id="39" presetID="0" presetClass="path" presetSubtype="0" repeatCount="indefinite" fill="hold" grpId="1" nodeType="withEffect">
                                  <p:stCondLst>
                                    <p:cond delay="0"/>
                                  </p:stCondLst>
                                  <p:childTnLst>
                                    <p:animMotion origin="layout" path="M 1.38889E-6 2.22222E-6 L 1.38889E-6 0.00023 C -0.00261 -0.00301 -0.00469 -0.00741 -0.00747 -0.00949 C -0.00851 -0.01019 -0.01007 -0.00903 -0.01077 -0.00764 C -0.01267 -0.0044 -0.01511 0.00393 -0.01511 0.00416 C -0.01684 0.00324 -0.01875 0.00301 -0.02049 0.00185 C -0.0257 -0.00162 -0.02222 -0.00093 -0.02483 -0.00764 C -0.02552 -0.00972 -0.02674 -0.01134 -0.02795 -0.0132 C -0.02934 -0.01273 -0.03108 -0.01297 -0.03212 -0.01134 C -0.03299 -0.01019 -0.03281 -0.00741 -0.03316 -0.00556 C -0.03386 -0.00371 -0.03472 -0.00185 -0.03542 2.22222E-6 C -0.03577 0.00185 -0.03542 0.00532 -0.03646 0.00578 C -0.04358 0.00856 -0.04445 0.00486 -0.04827 -0.00185 C -0.05087 -0.00023 -0.05261 0.00023 -0.05469 0.00393 C -0.05556 0.00555 -0.05608 0.00764 -0.05677 0.00972 C -0.06007 0.00903 -0.06354 0.01041 -0.06649 0.00764 C -0.06875 0.00555 -0.06823 -0.00232 -0.07066 -0.00371 L -0.07396 -0.00556 C -0.07431 -0.00556 -0.08142 -0.00347 -0.08247 -0.00185 C -0.08351 -0.00047 -0.08403 0.00185 -0.08472 0.00393 C -0.08681 0.00324 -0.08924 0.00393 -0.09097 0.00185 C -0.09358 -0.0007 -0.09497 -0.00648 -0.09757 -0.00949 L -0.1007 -0.0132 C -0.10608 -0.01134 -0.1059 -0.01389 -0.10816 -0.00556 C -0.10833 -0.00509 -0.10816 -0.0044 -0.10816 -0.00371 L -0.10816 -0.00347 " pathEditMode="relative" rAng="0" ptsTypes="AAAAAAAAAAAAAAAAAAAAAAAAAA">
                                      <p:cBhvr>
                                        <p:cTn id="40" dur="1700" fill="hold"/>
                                        <p:tgtEl>
                                          <p:spTgt spid="95"/>
                                        </p:tgtEl>
                                        <p:attrNameLst>
                                          <p:attrName>ppt_x</p:attrName>
                                          <p:attrName>ppt_y</p:attrName>
                                        </p:attrNameLst>
                                      </p:cBhvr>
                                      <p:rCtr x="-5417" y="-185"/>
                                    </p:animMotion>
                                  </p:childTnLst>
                                </p:cTn>
                              </p:par>
                              <p:par>
                                <p:cTn id="41" presetID="0" presetClass="path" presetSubtype="0" repeatCount="indefinite" fill="hold" grpId="1" nodeType="withEffect">
                                  <p:stCondLst>
                                    <p:cond delay="0"/>
                                  </p:stCondLst>
                                  <p:childTnLst>
                                    <p:animMotion origin="layout" path="M 2.5E-6 -4.07407E-6 L 2.5E-6 0.00024 C -0.0033 0.0007 -0.00643 0.00209 -0.00972 0.00209 C -0.01268 0.00209 -0.01459 -0.00231 -0.01615 -0.00555 C -0.01702 -0.0074 -0.01719 -0.01018 -0.01823 -0.01134 C -0.01979 -0.01296 -0.02188 -0.01273 -0.02361 -0.01319 C -0.02483 -0.01203 -0.02587 -0.01088 -0.02674 -0.00949 C -0.02795 -0.00763 -0.02847 -0.00439 -0.03004 -0.0037 C -0.03212 -0.00301 -0.03438 -0.00509 -0.03646 -0.00555 C -0.03681 -0.00763 -0.03681 -0.01018 -0.0375 -0.01134 C -0.0408 -0.0162 -0.04323 -0.01203 -0.04601 -0.00949 C -0.04931 -0.01064 -0.05278 -0.01088 -0.05573 -0.01319 C -0.05695 -0.01412 -0.05695 -0.01759 -0.05799 -0.01898 C -0.05886 -0.02037 -0.06007 -0.02037 -0.06111 -0.02083 C -0.06285 -0.02037 -0.06476 -0.02013 -0.0665 -0.01898 C -0.07986 -0.01111 -0.06077 -0.01875 -0.07622 -0.01319 C -0.07778 -0.01527 -0.07986 -0.01666 -0.08143 -0.01898 C -0.08264 -0.0206 -0.08316 -0.0243 -0.08455 -0.02476 C -0.08785 -0.02569 -0.09115 -0.02338 -0.09427 -0.02291 C -0.09549 -0.02083 -0.09636 -0.01875 -0.09757 -0.01713 C -0.09966 -0.01435 -0.104 -0.00949 -0.104 -0.00926 C -0.10851 -0.01018 -0.1132 -0.01041 -0.11788 -0.01134 C -0.11893 -0.01157 -0.12014 -0.01226 -0.12101 -0.01319 C -0.1224 -0.01481 -0.12327 -0.01736 -0.12431 -0.01898 C -0.12518 -0.02037 -0.12639 -0.02152 -0.12743 -0.02291 C -0.12865 -0.02222 -0.13004 -0.02222 -0.13073 -0.02083 C -0.13247 -0.01759 -0.13507 -0.00949 -0.13507 -0.00926 C -0.13854 -0.01064 -0.14236 -0.01134 -0.14566 -0.01319 C -0.14705 -0.01388 -0.14792 -0.01574 -0.14896 -0.01713 C -0.15035 -0.01898 -0.15191 -0.02083 -0.1533 -0.02291 C -0.15452 -0.02453 -0.15521 -0.02708 -0.15643 -0.02847 C -0.15747 -0.02963 -0.15851 -0.02986 -0.15955 -0.03032 L -0.16077 -0.02291 L -0.16077 -0.02268 " pathEditMode="relative" rAng="0" ptsTypes="AAAAAAAAAAAAAAAAAAAAAAAAAAAAAAAAAA">
                                      <p:cBhvr>
                                        <p:cTn id="42" dur="2000" fill="hold"/>
                                        <p:tgtEl>
                                          <p:spTgt spid="101"/>
                                        </p:tgtEl>
                                        <p:attrNameLst>
                                          <p:attrName>ppt_x</p:attrName>
                                          <p:attrName>ppt_y</p:attrName>
                                        </p:attrNameLst>
                                      </p:cBhvr>
                                      <p:rCtr x="-8038" y="-1412"/>
                                    </p:animMotion>
                                  </p:childTnLst>
                                </p:cTn>
                              </p:par>
                              <p:par>
                                <p:cTn id="43" presetID="0" presetClass="path" presetSubtype="0" repeatCount="indefinite" fill="hold" grpId="1" nodeType="withEffect">
                                  <p:stCondLst>
                                    <p:cond delay="0"/>
                                  </p:stCondLst>
                                  <p:childTnLst>
                                    <p:animMotion origin="layout" path="M -8.33333E-7 -3.7037E-6 L -8.33333E-7 0.00024 C -0.00434 -0.00069 -0.00868 -0.00046 -0.01285 -0.00208 C -0.01424 -0.00254 -0.01528 -0.00416 -0.01614 -0.00578 C -0.01788 -0.00926 -0.02049 -0.01713 -0.02049 -0.01689 C -0.02292 -0.01666 -0.02569 -0.01736 -0.02778 -0.01527 C -0.02882 -0.01435 -0.0283 -0.01134 -0.02899 -0.00972 C -0.02986 -0.0074 -0.03108 -0.00578 -0.03212 -0.00393 C -0.03299 -0.00139 -0.03316 0.00162 -0.03437 0.00371 C -0.03507 0.0051 -0.03646 0.00556 -0.0375 0.00556 C -0.03976 0.00556 -0.04236 0.00186 -0.04392 -3.7037E-6 C -0.04444 -0.00208 -0.04444 -0.00416 -0.04496 -0.00578 C -0.04635 -0.00972 -0.0493 -0.01713 -0.0493 -0.01689 C -0.05174 -0.01666 -0.05451 -0.01689 -0.05694 -0.01527 C -0.06059 -0.01273 -0.06111 -0.00324 -0.06215 0.00186 C -0.0625 0.00371 -0.06233 0.00649 -0.06319 0.00741 L -0.06649 0.01135 C -0.06788 0.01065 -0.06962 0.01111 -0.07066 0.00949 C -0.07239 0.00695 -0.07257 0.00278 -0.07396 -3.7037E-6 C -0.07483 -0.00185 -0.07621 -0.00254 -0.07726 -0.00393 C -0.07795 -0.00833 -0.07795 -0.0125 -0.08142 -0.01342 C -0.08246 -0.01365 -0.08351 -0.01226 -0.08455 -0.01157 C -0.08542 -0.00972 -0.08611 -0.00764 -0.0868 -0.00578 C -0.08767 -0.0037 -0.08924 -0.00231 -0.0901 -3.7037E-6 C -0.0941 0.01088 -0.08715 0.00093 -0.09427 0.00949 C -0.10069 0.00764 -0.10121 0.00973 -0.10503 -3.7037E-6 C -0.10573 -0.00185 -0.10538 -0.00439 -0.10608 -0.00578 C -0.10799 -0.00902 -0.1125 -0.01342 -0.1125 -0.01319 C -0.11476 -0.00717 -0.11458 -0.00879 -0.1158 -0.00208 C -0.11614 0.00047 -0.11597 0.00348 -0.11684 0.00556 C -0.11753 0.00741 -0.11892 0.00811 -0.11996 0.00949 C -0.12187 0.0088 -0.12378 0.00926 -0.12535 0.00741 C -0.12691 0.00579 -0.12674 -3.7037E-6 -0.12864 -3.7037E-6 C -0.13003 -3.7037E-6 -0.12934 0.0051 -0.12969 0.00741 C -0.12986 0.00949 -0.13038 0.01135 -0.13073 0.0132 C -0.13125 0.01644 -0.13055 0.02037 -0.13177 0.02269 C -0.13281 0.02477 -0.13455 0.02408 -0.13611 0.02477 C -0.1375 0.02408 -0.13906 0.02385 -0.14028 0.02269 C -0.14549 0.01829 -0.14653 0.01574 -0.15 0.00949 L -0.15104 0.00741 L -0.15104 0.00764 " pathEditMode="relative" rAng="0" ptsTypes="AAAAAAAAAAAAAAAAAAAAAAAAAAAAAAAAAAAAAAAAA">
                                      <p:cBhvr>
                                        <p:cTn id="44" dur="2000" fill="hold"/>
                                        <p:tgtEl>
                                          <p:spTgt spid="103"/>
                                        </p:tgtEl>
                                        <p:attrNameLst>
                                          <p:attrName>ppt_x</p:attrName>
                                          <p:attrName>ppt_y</p:attrName>
                                        </p:attrNameLst>
                                      </p:cBhvr>
                                      <p:rCtr x="-7552" y="370"/>
                                    </p:animMotion>
                                  </p:childTnLst>
                                </p:cTn>
                              </p:par>
                              <p:par>
                                <p:cTn id="45" presetID="0" presetClass="path" presetSubtype="0" repeatCount="indefinite" fill="hold" grpId="1" nodeType="withEffect">
                                  <p:stCondLst>
                                    <p:cond delay="0"/>
                                  </p:stCondLst>
                                  <p:childTnLst>
                                    <p:animMotion origin="layout" path="M 1.11111E-6 -4.07407E-6 L 1.11111E-6 0.00024 C -0.00226 -0.00463 -0.00451 -0.00879 -0.00642 -0.01342 C -0.00729 -0.01527 -0.00747 -0.01851 -0.00868 -0.01921 C -0.01007 -0.0199 -0.01146 -0.01782 -0.01285 -0.01713 L -0.01719 -0.00578 C -0.01806 -0.00393 -0.01806 -0.00069 -0.01945 -4.07407E-6 L -0.02257 0.00186 C -0.03142 0.00093 -0.04236 -0.00185 -0.05139 0.00186 C -0.05365 0.00278 -0.05642 0.00926 -0.05799 0.01135 C -0.05886 0.01274 -0.06007 0.01389 -0.06111 0.01528 C -0.06511 0.01459 -0.06892 0.01436 -0.07292 0.0132 C -0.07413 0.01297 -0.075 0.01181 -0.07622 0.01135 C -0.07743 0.01065 -0.07899 0.01019 -0.08056 0.00949 C -0.09132 -0.00347 -0.0842 0.00162 -0.10295 0.00371 C -0.10469 0.0051 -0.10642 0.00625 -0.10816 0.00764 C -0.11129 0.00949 -0.11649 0.01204 -0.11892 0.0132 C -0.12292 0.01274 -0.12691 0.01343 -0.13073 0.01135 C -0.13316 0.00996 -0.13733 0.00371 -0.13733 0.00394 C -0.13785 0.00186 -0.13802 -0.00138 -0.13941 -0.00208 C -0.14149 -0.00301 -0.14358 -0.00092 -0.14566 -4.07407E-6 C -0.14844 0.00093 -0.15017 0.00255 -0.15226 0.00556 C -0.15347 0.00741 -0.15417 0.00996 -0.15538 0.01135 C -0.15642 0.0125 -0.15764 0.01274 -0.15868 0.0132 C -0.15955 0.01297 -0.1717 0.01065 -0.17361 0.00949 C -0.18368 0.00348 -0.16511 0.00186 -0.1875 0.00186 L -0.19826 0.00186 L -0.19826 0.00209 " pathEditMode="relative" rAng="0" ptsTypes="AAAAAAAAAAAAAAAAAAAAAAAAAAAA">
                                      <p:cBhvr>
                                        <p:cTn id="46" dur="2500" fill="hold"/>
                                        <p:tgtEl>
                                          <p:spTgt spid="98"/>
                                        </p:tgtEl>
                                        <p:attrNameLst>
                                          <p:attrName>ppt_x</p:attrName>
                                          <p:attrName>ppt_y</p:attrName>
                                        </p:attrNameLst>
                                      </p:cBhvr>
                                      <p:rCtr x="-9913" y="-208"/>
                                    </p:animMotion>
                                  </p:childTnLst>
                                </p:cTn>
                              </p:par>
                              <p:par>
                                <p:cTn id="47" presetID="0" presetClass="path" presetSubtype="0" repeatCount="indefinite" fill="hold" grpId="1" nodeType="withEffect">
                                  <p:stCondLst>
                                    <p:cond delay="0"/>
                                  </p:stCondLst>
                                  <p:childTnLst>
                                    <p:animMotion origin="layout" path="M 1.38889E-6 4.81481E-6 L 1.38889E-6 0.00023 C -0.00556 -0.0007 -0.01077 -0.00093 -0.01615 -0.00186 C -0.01736 -0.00209 -0.0184 -0.00278 -0.01945 -0.00394 C -0.02292 -0.00811 -0.02222 -0.00996 -0.02483 -0.01528 C -0.0257 -0.01737 -0.02691 -0.01875 -0.02795 -0.02107 C -0.02917 -0.02385 -0.03021 -0.02709 -0.03108 -0.03056 C -0.0316 -0.03218 -0.03142 -0.03473 -0.03212 -0.03612 C -0.03299 -0.0375 -0.03438 -0.0375 -0.03542 -0.03797 C -0.03629 -0.03565 -0.03698 -0.03311 -0.03767 -0.03056 C -0.03837 -0.02686 -0.03889 -0.02292 -0.03976 -0.01899 C -0.04097 -0.0132 -0.04045 -0.01181 -0.04392 -0.00764 C -0.04497 -0.00649 -0.04601 -0.00649 -0.04722 -0.00579 C -0.04983 -0.00649 -0.05226 -0.00649 -0.05469 -0.00764 C -0.06094 -0.01065 -0.05729 -0.01135 -0.06233 -0.01713 C -0.0632 -0.01829 -0.06424 -0.01852 -0.06545 -0.01899 C -0.06684 -0.01852 -0.06858 -0.01875 -0.06962 -0.01713 C -0.07049 -0.01598 -0.07014 -0.0132 -0.07083 -0.01135 C -0.0717 -0.00926 -0.07292 -0.00764 -0.07396 -0.00579 C -0.07431 -0.00394 -0.07396 -0.00047 -0.07517 4.81481E-6 C -0.08195 0.00254 -0.08524 -0.00371 -0.09011 -0.0095 L -0.09323 -0.01343 C -0.09462 -0.01274 -0.09618 -0.0125 -0.09757 -0.01135 C -0.09879 -0.01065 -0.09948 -0.00788 -0.1007 -0.00764 C -0.10469 -0.00718 -0.10851 -0.00903 -0.11267 -0.0095 C -0.11615 -0.00903 -0.11979 -0.0095 -0.12327 -0.00764 C -0.12483 -0.00695 -0.12535 -0.00371 -0.12639 -0.00186 C -0.12743 -0.00047 -0.12865 0.00069 -0.12969 0.00185 C -0.13108 0.00115 -0.13264 0.00115 -0.13403 4.81481E-6 C -0.13715 -0.00278 -0.1382 -0.00718 -0.14149 -0.0095 C -0.14358 -0.01112 -0.14792 -0.01343 -0.14792 -0.0132 C -0.16424 -0.00926 -0.14931 -0.01505 -0.15851 -0.00764 C -0.16077 -0.00602 -0.16285 -0.0051 -0.16511 -0.00394 L -0.16823 -0.00186 C -0.17674 -0.00255 -0.18542 -0.00278 -0.19392 -0.00394 C -0.19514 -0.00394 -0.19601 -0.00579 -0.19722 -0.00579 C -0.20122 -0.00579 -0.20504 -0.0044 -0.20903 -0.00394 C -0.21007 -0.00255 -0.21129 -0.00163 -0.21233 4.81481E-6 C -0.2132 0.00162 -0.21337 0.00416 -0.21424 0.00555 C -0.21892 0.01273 -0.21945 0.0125 -0.22396 0.01527 C -0.22795 0.01458 -0.23195 0.01435 -0.23577 0.01319 C -0.23681 0.01296 -0.23889 0.01134 -0.23889 0.01157 L -0.23889 0.01134 " pathEditMode="relative" rAng="0" ptsTypes="AAAAAAAAAAAAAAAAAAAAAAAAAAAAAAAAAAAAAAAAAAA">
                                      <p:cBhvr>
                                        <p:cTn id="48" dur="2400" fill="hold"/>
                                        <p:tgtEl>
                                          <p:spTgt spid="102"/>
                                        </p:tgtEl>
                                        <p:attrNameLst>
                                          <p:attrName>ppt_x</p:attrName>
                                          <p:attrName>ppt_y</p:attrName>
                                        </p:attrNameLst>
                                      </p:cBhvr>
                                      <p:rCtr x="-11944" y="-1134"/>
                                    </p:animMotion>
                                  </p:childTnLst>
                                </p:cTn>
                              </p:par>
                              <p:par>
                                <p:cTn id="49" presetID="0" presetClass="path" presetSubtype="0" repeatCount="indefinite" fill="hold" grpId="1" nodeType="withEffect">
                                  <p:stCondLst>
                                    <p:cond delay="0"/>
                                  </p:stCondLst>
                                  <p:childTnLst>
                                    <p:animMotion origin="layout" path="M 0.00052 -0.00023 L 0.00052 -4.07407E-6 C -0.00087 -0.00231 -0.00694 -0.01273 -0.01024 -0.01551 C -0.01128 -0.01643 -0.01233 -0.01689 -0.01337 -0.01759 C -0.01632 -0.01689 -0.01944 -0.01736 -0.02205 -0.01551 C -0.02326 -0.01481 -0.02326 -0.01157 -0.0243 -0.00995 C -0.02517 -0.00833 -0.02621 -0.0074 -0.02726 -0.00601 C -0.02986 -0.00671 -0.03437 -0.0074 -0.03715 -0.00995 C -0.03819 -0.01088 -0.03923 -0.0125 -0.04028 -0.01365 C -0.04705 -0.01226 -0.04965 -0.01551 -0.05312 -0.00601 C -0.05382 -0.00439 -0.05382 -0.00231 -0.05417 -0.00023 C -0.05885 -0.00092 -0.06371 -0.00023 -0.06805 -0.00231 C -0.07048 -0.00347 -0.07205 -0.00833 -0.07465 -0.00995 L -0.07778 -0.0118 C -0.0783 -0.01342 -0.08055 -0.02176 -0.08298 -0.01944 C -0.08403 -0.01851 -0.08351 -0.01551 -0.0842 -0.01365 C -0.08819 -0.00115 -0.08646 -0.00347 -0.09167 -0.00023 C -0.09358 -0.00092 -0.09531 -0.00115 -0.09705 -0.00231 C -0.1 -0.00416 -0.10121 -0.00833 -0.10347 -0.0118 C -0.10625 -0.01597 -0.1066 -0.01551 -0.10989 -0.01759 C -0.11094 -0.0162 -0.11233 -0.01527 -0.11319 -0.01365 C -0.11406 -0.01203 -0.11458 -0.00972 -0.11528 -0.00787 C -0.11632 -0.00532 -0.11753 -0.00301 -0.11858 -0.00023 C -0.11927 0.00162 -0.11962 0.00394 -0.12048 0.00533 C -0.12448 0.01112 -0.13333 0.01204 -0.1368 0.01297 C -0.13733 0.01505 -0.13819 0.01667 -0.13871 0.01875 C -0.14045 0.02477 -0.13976 0.03195 -0.1441 0.03588 L -0.14844 0.03982 C -0.15312 0.03912 -0.15781 0.03889 -0.16233 0.03774 C -0.16354 0.0375 -0.16476 0.03727 -0.16562 0.03588 C -0.16667 0.03449 -0.16701 0.03218 -0.16771 0.0301 C -0.18055 0.03473 -0.16736 0.02871 -0.17621 0.03588 C -0.1783 0.0375 -0.18281 0.03982 -0.18281 0.04005 C -0.18524 0.03912 -0.18802 0.03959 -0.19028 0.03774 C -0.19201 0.03635 -0.19305 0.03218 -0.19444 0.0301 C -0.19548 0.02894 -0.1967 0.02917 -0.19774 0.02824 C -0.1993 0.02709 -0.20069 0.0257 -0.20208 0.02454 C -0.20382 0.025 -0.2059 0.02454 -0.20746 0.02639 C -0.20833 0.02755 -0.20798 0.03033 -0.20851 0.03218 C -0.21371 0.04908 -0.21059 0.03912 -0.21597 0.04746 C -0.22135 0.05533 -0.21684 0.05162 -0.22239 0.0551 C -0.22517 0.05417 -0.23003 0.05394 -0.23298 0.05116 C -0.2342 0.05024 -0.23524 0.04862 -0.23628 0.04746 C -0.23715 0.04537 -0.23767 0.04329 -0.23854 0.04167 C -0.23941 0.04005 -0.2408 0.03959 -0.24167 0.03774 C -0.24878 0.02223 -0.23594 0.04237 -0.24496 0.02639 C -0.24705 0.02269 -0.24965 0.0213 -0.25243 0.02061 C -0.25382 0.02037 -0.25538 0.02061 -0.2566 0.02061 L -0.2566 0.02084 " pathEditMode="relative" rAng="0" ptsTypes="AAAAAAAAAAAAAAAAAAAAAAAAAAAAAAAAAAAAAAAAAAAAAAAAA">
                                      <p:cBhvr>
                                        <p:cTn id="50" dur="2400" fill="hold"/>
                                        <p:tgtEl>
                                          <p:spTgt spid="99"/>
                                        </p:tgtEl>
                                        <p:attrNameLst>
                                          <p:attrName>ppt_x</p:attrName>
                                          <p:attrName>ppt_y</p:attrName>
                                        </p:attrNameLst>
                                      </p:cBhvr>
                                      <p:rCtr x="-12865" y="1782"/>
                                    </p:animMotion>
                                  </p:childTnLst>
                                </p:cTn>
                              </p:par>
                              <p:par>
                                <p:cTn id="51" presetID="0" presetClass="path" presetSubtype="0" repeatCount="indefinite" fill="hold" grpId="1" nodeType="withEffect">
                                  <p:stCondLst>
                                    <p:cond delay="0"/>
                                  </p:stCondLst>
                                  <p:childTnLst>
                                    <p:animMotion origin="layout" path="M 1.38889E-6 -2.22222E-6 L 1.38889E-6 0.00023 C -0.0033 0.00185 -0.00642 0.00533 -0.00972 0.00556 C -0.02483 0.00672 -0.02379 0.00672 -0.03108 -0.00185 C -0.03351 -0.00139 -0.03629 -0.00162 -0.03872 -2.22222E-6 C -0.04045 0.00093 -0.04149 0.00371 -0.04306 0.00556 C -0.04392 0.00695 -0.04497 0.0081 -0.04601 0.00949 C -0.04757 0.01134 -0.04879 0.01389 -0.05035 0.01528 C -0.05208 0.01644 -0.05399 0.01644 -0.05573 0.01713 C -0.05833 0.01644 -0.06077 0.01644 -0.0632 0.01528 C -0.06545 0.01412 -0.0684 0.0081 -0.06962 0.00556 C -0.07222 0.00625 -0.07483 0.00579 -0.07726 0.00764 C -0.07934 0.00903 -0.0809 0.0125 -0.08247 0.01528 C -0.08733 0.02269 -0.08594 0.02269 -0.09115 0.02847 C -0.09618 0.03426 -0.09688 0.03264 -0.10399 0.03426 C -0.10677 0.03241 -0.10972 0.03056 -0.1125 0.02847 C -0.11406 0.02755 -0.11545 0.02593 -0.11684 0.02477 C -0.12795 0.01621 -0.11024 0.03172 -0.12431 0.01898 C -0.14254 0.03519 -0.12257 0.01597 -0.13403 0.03056 C -0.13524 0.03218 -0.13698 0.03264 -0.1382 0.03426 C -0.14236 0.03959 -0.14583 0.04653 -0.15 0.05139 L -0.1533 0.05533 C -0.15851 0.05209 -0.16406 0.04954 -0.16927 0.0456 C -0.17101 0.04445 -0.1724 0.04213 -0.17361 0.04005 C -0.17761 0.03287 -0.17379 0.03472 -0.17899 0.02847 C -0.18004 0.02732 -0.18108 0.02732 -0.18212 0.02662 C -0.18681 0.02847 -0.19149 0.02986 -0.19601 0.03241 C -0.19774 0.0331 -0.19896 0.03496 -0.20035 0.03611 C -0.20382 0.03866 -0.20608 0.03889 -0.21007 0.04005 C -0.21285 0.03681 -0.2158 0.0338 -0.21858 0.03056 C -0.23281 0.0132 -0.22535 0.01806 -0.23351 0.0132 C -0.23577 0.01528 -0.2382 0.01644 -0.23993 0.01898 C -0.24462 0.02547 -0.24254 0.02639 -0.24427 0.03426 C -0.24497 0.03727 -0.24827 0.04422 -0.24965 0.0456 C -0.25087 0.04699 -0.25243 0.04699 -0.25399 0.04769 C -0.26424 0.04676 -0.27952 0.04259 -0.29045 0.04954 C -0.29202 0.0507 -0.29306 0.05857 -0.29358 0.06088 C -0.29427 0.06366 -0.29497 0.06597 -0.29566 0.06852 C -0.29618 0.07037 -0.29601 0.07269 -0.2967 0.07431 C -0.29774 0.07616 -0.29896 0.07685 -0.3 0.07824 C -0.30608 0.07616 -0.31233 0.0757 -0.31823 0.07246 C -0.32066 0.07107 -0.3224 0.0669 -0.32465 0.06482 C -0.33056 0.05949 -0.32761 0.06273 -0.33316 0.05533 C -0.33455 0.04838 -0.3342 0.05162 -0.3342 0.0456 L -0.3342 0.04584 " pathEditMode="relative" rAng="0" ptsTypes="AAAAAAAAAAAAAAAAAAAAAAAAAAAAAAAAAAAAAAAAAAAAA">
                                      <p:cBhvr>
                                        <p:cTn id="52" dur="2000" fill="hold"/>
                                        <p:tgtEl>
                                          <p:spTgt spid="100"/>
                                        </p:tgtEl>
                                        <p:attrNameLst>
                                          <p:attrName>ppt_x</p:attrName>
                                          <p:attrName>ppt_y</p:attrName>
                                        </p:attrNameLst>
                                      </p:cBhvr>
                                      <p:rCtr x="-16719" y="3819"/>
                                    </p:animMotion>
                                  </p:childTnLst>
                                </p:cTn>
                              </p:par>
                              <p:par>
                                <p:cTn id="53" presetID="0" presetClass="path" presetSubtype="0" repeatCount="indefinite" fill="hold" grpId="1" nodeType="withEffect">
                                  <p:stCondLst>
                                    <p:cond delay="0"/>
                                  </p:stCondLst>
                                  <p:childTnLst>
                                    <p:animMotion origin="layout" path="M 5E-6 1.11111E-6 L 5E-6 0.00023 C -0.00435 -0.00556 -0.0085 -0.01181 -0.01285 -0.01713 L -0.01945 -0.02454 L -0.02257 -0.00764 C -0.02292 -0.00556 -0.02275 -0.00278 -0.02378 -0.00185 L -0.02795 0.00208 C -0.03073 0.00139 -0.03369 0.00185 -0.03646 1.11111E-6 C -0.04618 -0.00602 -0.03212 -0.00833 -0.04497 -0.0037 C -0.04983 0.00208 -0.05139 0.00162 -0.05365 0.00949 C -0.05417 0.01134 -0.05435 0.01342 -0.05469 0.01528 C -0.05695 0.01458 -0.0592 0.01505 -0.06112 0.01342 C -0.0625 0.01227 -0.0632 0.00949 -0.06423 0.00764 C -0.06546 0.00625 -0.0665 0.00509 -0.06754 0.00393 C -0.06893 0.00463 -0.07066 0.00463 -0.07188 0.00579 C -0.07414 0.00787 -0.07829 0.01342 -0.07829 0.01366 C -0.07899 0.01528 -0.07951 0.01759 -0.08055 0.01921 C -0.08246 0.02268 -0.08421 0.02338 -0.0868 0.02477 C -0.09079 0.02407 -0.09479 0.0243 -0.09862 0.02292 C -0.09983 0.02245 -0.1007 0.02014 -0.10174 0.01921 C -0.10296 0.01829 -0.104 0.01782 -0.10504 0.01713 C -0.10643 0.01852 -0.10799 0.01944 -0.10938 0.02106 C -0.1106 0.02268 -0.11146 0.025 -0.1125 0.02662 C -0.11407 0.02917 -0.12223 0.03935 -0.12327 0.04005 L -0.12639 0.0419 C -0.12935 0.04074 -0.13247 0.04051 -0.13507 0.03819 C -0.13629 0.03704 -0.13629 0.03426 -0.13733 0.03241 C -0.1382 0.03032 -0.13924 0.0287 -0.14046 0.02662 C -0.14115 0.0287 -0.14167 0.03055 -0.14254 0.03241 C -0.14428 0.03611 -0.14775 0.04167 -0.15 0.04375 C -0.15105 0.04491 -0.15226 0.04514 -0.1533 0.04583 C -0.15469 0.04514 -0.15643 0.04537 -0.15747 0.04375 C -0.15869 0.04259 -0.15886 0.03981 -0.15973 0.03819 C -0.1665 0.02338 -0.15973 0.04097 -0.16511 0.02662 C -0.17518 0.03264 -0.16025 0.02292 -0.17153 0.03426 C -0.17275 0.03565 -0.17431 0.03542 -0.1757 0.03634 C -0.17796 0.0375 -0.18212 0.04005 -0.18212 0.04028 C -0.18994 0.03842 -0.19028 0.03912 -0.19619 0.03634 C -0.20122 0.0338 -0.19792 0.03495 -0.20365 0.03055 C -0.20469 0.02963 -0.20573 0.02917 -0.20678 0.0287 C -0.20955 0.02546 -0.21077 0.02292 -0.21424 0.02292 C -0.21546 0.02292 -0.2165 0.02384 -0.21754 0.02477 C -0.2198 0.02708 -0.22396 0.03241 -0.22396 0.03264 C -0.22605 0.03171 -0.2283 0.03125 -0.23039 0.03055 C -0.2323 0.02986 -0.23785 0.02546 -0.23889 0.02477 C -0.24132 0.01227 -0.23803 0.02454 -0.24323 0.01713 C -0.25018 0.00741 -0.24046 0.01435 -0.24862 0.00949 C -0.2507 0.01018 -0.25296 0.01157 -0.25504 0.01157 C -0.26129 0.01157 -0.25921 0.00972 -0.26355 0.00579 C -0.27257 -0.00208 -0.26077 0.01088 -0.26997 1.11111E-6 C -0.27257 0.00069 -0.27518 0.00046 -0.27744 0.00208 C -0.28438 0.00671 -0.28282 0.01273 -0.29046 0.01342 L -0.30973 0.01528 C -0.31754 0.02454 -0.30764 0.01319 -0.31719 0.02292 C -0.31823 0.02407 -0.31928 0.02546 -0.32032 0.02662 C -0.32153 0.02917 -0.32257 0.03171 -0.32362 0.03426 C -0.32535 0.03912 -0.32796 0.04768 -0.33108 0.05139 C -0.33195 0.05255 -0.33316 0.05278 -0.33421 0.05347 C -0.34341 0.05139 -0.34098 0.05509 -0.34393 0.04954 L -0.34393 0.04977 " pathEditMode="relative" rAng="0" ptsTypes="AAAAAAAAAAAAAAAAAAAAAAAAAAAAAAAAAAAAAAAAAAAAAAAAAAAAAAAAAAAA">
                                      <p:cBhvr>
                                        <p:cTn id="54" dur="3000" fill="hold"/>
                                        <p:tgtEl>
                                          <p:spTgt spid="97"/>
                                        </p:tgtEl>
                                        <p:attrNameLst>
                                          <p:attrName>ppt_x</p:attrName>
                                          <p:attrName>ppt_y</p:attrName>
                                        </p:attrNameLst>
                                      </p:cBhvr>
                                      <p:rCtr x="-17205" y="1435"/>
                                    </p:animMotion>
                                  </p:childTnLst>
                                </p:cTn>
                              </p:par>
                              <p:par>
                                <p:cTn id="55" presetID="4" presetClass="entr" presetSubtype="32" fill="hold" nodeType="withEffect">
                                  <p:stCondLst>
                                    <p:cond delay="0"/>
                                  </p:stCondLst>
                                  <p:childTnLst>
                                    <p:set>
                                      <p:cBhvr>
                                        <p:cTn id="56" dur="1" fill="hold">
                                          <p:stCondLst>
                                            <p:cond delay="0"/>
                                          </p:stCondLst>
                                        </p:cTn>
                                        <p:tgtEl>
                                          <p:spTgt spid="160"/>
                                        </p:tgtEl>
                                        <p:attrNameLst>
                                          <p:attrName>style.visibility</p:attrName>
                                        </p:attrNameLst>
                                      </p:cBhvr>
                                      <p:to>
                                        <p:strVal val="visible"/>
                                      </p:to>
                                    </p:set>
                                    <p:animEffect transition="in" filter="box(out)">
                                      <p:cBhvr>
                                        <p:cTn id="57" dur="2000"/>
                                        <p:tgtEl>
                                          <p:spTgt spid="160"/>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additive="base">
                                        <p:cTn id="62" dur="500" fill="hold"/>
                                        <p:tgtEl>
                                          <p:spTgt spid="3"/>
                                        </p:tgtEl>
                                        <p:attrNameLst>
                                          <p:attrName>ppt_x</p:attrName>
                                        </p:attrNameLst>
                                      </p:cBhvr>
                                      <p:tavLst>
                                        <p:tav tm="0">
                                          <p:val>
                                            <p:strVal val="#ppt_x"/>
                                          </p:val>
                                        </p:tav>
                                        <p:tav tm="100000">
                                          <p:val>
                                            <p:strVal val="#ppt_x"/>
                                          </p:val>
                                        </p:tav>
                                      </p:tavLst>
                                    </p:anim>
                                    <p:anim calcmode="lin" valueType="num">
                                      <p:cBhvr additive="base">
                                        <p:cTn id="6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1000"/>
                                        <p:tgtEl>
                                          <p:spTgt spid="7"/>
                                        </p:tgtEl>
                                      </p:cBhvr>
                                    </p:animEffect>
                                    <p:anim calcmode="lin" valueType="num">
                                      <p:cBhvr>
                                        <p:cTn id="69" dur="1000" fill="hold"/>
                                        <p:tgtEl>
                                          <p:spTgt spid="7"/>
                                        </p:tgtEl>
                                        <p:attrNameLst>
                                          <p:attrName>ppt_x</p:attrName>
                                        </p:attrNameLst>
                                      </p:cBhvr>
                                      <p:tavLst>
                                        <p:tav tm="0">
                                          <p:val>
                                            <p:strVal val="#ppt_x"/>
                                          </p:val>
                                        </p:tav>
                                        <p:tav tm="100000">
                                          <p:val>
                                            <p:strVal val="#ppt_x"/>
                                          </p:val>
                                        </p:tav>
                                      </p:tavLst>
                                    </p:anim>
                                    <p:anim calcmode="lin" valueType="num">
                                      <p:cBhvr>
                                        <p:cTn id="70" dur="1000" fill="hold"/>
                                        <p:tgtEl>
                                          <p:spTgt spid="7"/>
                                        </p:tgtEl>
                                        <p:attrNameLst>
                                          <p:attrName>ppt_y</p:attrName>
                                        </p:attrNameLst>
                                      </p:cBhvr>
                                      <p:tavLst>
                                        <p:tav tm="0">
                                          <p:val>
                                            <p:strVal val="#ppt_y+.1"/>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additive="base">
                                        <p:cTn id="73" dur="500" fill="hold"/>
                                        <p:tgtEl>
                                          <p:spTgt spid="4"/>
                                        </p:tgtEl>
                                        <p:attrNameLst>
                                          <p:attrName>ppt_x</p:attrName>
                                        </p:attrNameLst>
                                      </p:cBhvr>
                                      <p:tavLst>
                                        <p:tav tm="0">
                                          <p:val>
                                            <p:strVal val="#ppt_x"/>
                                          </p:val>
                                        </p:tav>
                                        <p:tav tm="100000">
                                          <p:val>
                                            <p:strVal val="#ppt_x"/>
                                          </p:val>
                                        </p:tav>
                                      </p:tavLst>
                                    </p:anim>
                                    <p:anim calcmode="lin" valueType="num">
                                      <p:cBhvr additive="base">
                                        <p:cTn id="7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5" grpId="1" animBg="1"/>
      <p:bldP spid="96" grpId="0" animBg="1"/>
      <p:bldP spid="96" grpId="1" animBg="1"/>
      <p:bldP spid="97" grpId="0" animBg="1"/>
      <p:bldP spid="97" grpId="1" animBg="1"/>
      <p:bldP spid="98" grpId="0" animBg="1"/>
      <p:bldP spid="98" grpId="1" animBg="1"/>
      <p:bldP spid="99" grpId="0" animBg="1"/>
      <p:bldP spid="99" grpId="1" animBg="1"/>
      <p:bldP spid="100" grpId="0" animBg="1"/>
      <p:bldP spid="100" grpId="1" animBg="1"/>
      <p:bldP spid="101" grpId="0" animBg="1"/>
      <p:bldP spid="101" grpId="1" animBg="1"/>
      <p:bldP spid="102" grpId="0" animBg="1"/>
      <p:bldP spid="102" grpId="1" animBg="1"/>
      <p:bldP spid="103" grpId="0" animBg="1"/>
      <p:bldP spid="103" grpId="1" animBg="1"/>
      <p:bldP spid="104" grpId="0" animBg="1"/>
      <p:bldP spid="104" grpId="1" animBg="1"/>
      <p:bldP spid="3" grpId="0"/>
      <p:bldP spid="4" grpId="0"/>
      <p:bldP spid="7"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cxnSp>
        <p:nvCxnSpPr>
          <p:cNvPr id="133" name="Straight Connector 132"/>
          <p:cNvCxnSpPr/>
          <p:nvPr/>
        </p:nvCxnSpPr>
        <p:spPr>
          <a:xfrm flipV="1">
            <a:off x="1284823" y="4110542"/>
            <a:ext cx="5326130" cy="47168"/>
          </a:xfrm>
          <a:prstGeom prst="line">
            <a:avLst/>
          </a:prstGeom>
          <a:ln w="57150"/>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V="1">
            <a:off x="1315912" y="1684040"/>
            <a:ext cx="5326130" cy="47168"/>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7" name="Flowchart: Direct Access Storage 66"/>
          <p:cNvSpPr/>
          <p:nvPr/>
        </p:nvSpPr>
        <p:spPr>
          <a:xfrm>
            <a:off x="1138047" y="1711608"/>
            <a:ext cx="355739" cy="2467399"/>
          </a:xfrm>
          <a:prstGeom prst="flowChartMagneticDrum">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68" name="Flowchart: Direct Access Storage 67"/>
          <p:cNvSpPr/>
          <p:nvPr/>
        </p:nvSpPr>
        <p:spPr>
          <a:xfrm>
            <a:off x="6464177" y="1664439"/>
            <a:ext cx="355739" cy="2467399"/>
          </a:xfrm>
          <a:prstGeom prst="flowChartMagneticDrum">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grpSp>
        <p:nvGrpSpPr>
          <p:cNvPr id="78" name="Group 77"/>
          <p:cNvGrpSpPr/>
          <p:nvPr/>
        </p:nvGrpSpPr>
        <p:grpSpPr>
          <a:xfrm>
            <a:off x="1689216" y="2064690"/>
            <a:ext cx="4579531" cy="1579004"/>
            <a:chOff x="2304531" y="2534261"/>
            <a:chExt cx="6106041" cy="2105338"/>
          </a:xfrm>
        </p:grpSpPr>
        <p:grpSp>
          <p:nvGrpSpPr>
            <p:cNvPr id="77" name="Group 76"/>
            <p:cNvGrpSpPr/>
            <p:nvPr/>
          </p:nvGrpSpPr>
          <p:grpSpPr>
            <a:xfrm>
              <a:off x="2311944" y="2610086"/>
              <a:ext cx="6098628" cy="1968881"/>
              <a:chOff x="2311944" y="2610086"/>
              <a:chExt cx="6098628" cy="1968881"/>
            </a:xfrm>
          </p:grpSpPr>
          <p:cxnSp>
            <p:nvCxnSpPr>
              <p:cNvPr id="54" name="Straight Connector 53"/>
              <p:cNvCxnSpPr/>
              <p:nvPr/>
            </p:nvCxnSpPr>
            <p:spPr>
              <a:xfrm flipV="1">
                <a:off x="6547402" y="3192852"/>
                <a:ext cx="1863170" cy="90600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6986163" y="2651660"/>
                <a:ext cx="1046989" cy="192730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6957535" y="3165429"/>
                <a:ext cx="1101191" cy="85213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706010" y="2654087"/>
                <a:ext cx="1611096" cy="186569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5160951" y="3200898"/>
                <a:ext cx="1820161" cy="857286"/>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V="1">
                <a:off x="5572875" y="2610086"/>
                <a:ext cx="1046989" cy="192730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5571169" y="3179288"/>
                <a:ext cx="1101191" cy="85213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265808" y="2654087"/>
                <a:ext cx="1611096" cy="186569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3790288" y="3216794"/>
                <a:ext cx="1747231" cy="815984"/>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132661" y="2651660"/>
                <a:ext cx="1046989" cy="192730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4117493" y="3179288"/>
                <a:ext cx="1101191" cy="85213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865975" y="2654085"/>
                <a:ext cx="1611096" cy="186569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2311944" y="3199011"/>
                <a:ext cx="1784720" cy="84993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666072" y="3153882"/>
                <a:ext cx="1101191" cy="852132"/>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428015" y="2656398"/>
                <a:ext cx="1611096" cy="186569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V="1">
                <a:off x="2694700" y="2626254"/>
                <a:ext cx="1046989" cy="192730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pSp>
        <p:grpSp>
          <p:nvGrpSpPr>
            <p:cNvPr id="6" name="Group 5"/>
            <p:cNvGrpSpPr/>
            <p:nvPr/>
          </p:nvGrpSpPr>
          <p:grpSpPr>
            <a:xfrm>
              <a:off x="2304531" y="2534261"/>
              <a:ext cx="6102603" cy="2105338"/>
              <a:chOff x="2469775" y="3963453"/>
              <a:chExt cx="5839179" cy="1956541"/>
            </a:xfrm>
          </p:grpSpPr>
          <p:grpSp>
            <p:nvGrpSpPr>
              <p:cNvPr id="7" name="Group 6"/>
              <p:cNvGrpSpPr/>
              <p:nvPr/>
            </p:nvGrpSpPr>
            <p:grpSpPr>
              <a:xfrm>
                <a:off x="2480884" y="3971004"/>
                <a:ext cx="5828070" cy="1930724"/>
                <a:chOff x="2480884" y="3971004"/>
                <a:chExt cx="5828070" cy="1930724"/>
              </a:xfrm>
            </p:grpSpPr>
            <p:sp>
              <p:nvSpPr>
                <p:cNvPr id="18" name="Rectangle 17"/>
                <p:cNvSpPr/>
                <p:nvPr/>
              </p:nvSpPr>
              <p:spPr>
                <a:xfrm>
                  <a:off x="5224084" y="3971004"/>
                  <a:ext cx="1371600" cy="13716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19" name="Rectangle 18"/>
                <p:cNvSpPr/>
                <p:nvPr/>
              </p:nvSpPr>
              <p:spPr>
                <a:xfrm>
                  <a:off x="3852484" y="3978481"/>
                  <a:ext cx="1371600" cy="13716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20" name="Rectangle 19"/>
                <p:cNvSpPr/>
                <p:nvPr/>
              </p:nvSpPr>
              <p:spPr>
                <a:xfrm>
                  <a:off x="2480884" y="3971004"/>
                  <a:ext cx="1371600" cy="13716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21" name="Rectangle 20"/>
                <p:cNvSpPr/>
                <p:nvPr/>
              </p:nvSpPr>
              <p:spPr>
                <a:xfrm>
                  <a:off x="2484799" y="3978481"/>
                  <a:ext cx="1371600" cy="13716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22" name="Rectangle 21"/>
                <p:cNvSpPr/>
                <p:nvPr/>
              </p:nvSpPr>
              <p:spPr>
                <a:xfrm>
                  <a:off x="6591769" y="3978481"/>
                  <a:ext cx="1371600" cy="13716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23" name="Rectangle 22"/>
                <p:cNvSpPr/>
                <p:nvPr/>
              </p:nvSpPr>
              <p:spPr>
                <a:xfrm>
                  <a:off x="5569669" y="4522651"/>
                  <a:ext cx="1371600" cy="13716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24" name="Rectangle 23"/>
                <p:cNvSpPr/>
                <p:nvPr/>
              </p:nvSpPr>
              <p:spPr>
                <a:xfrm>
                  <a:off x="4198069" y="4530128"/>
                  <a:ext cx="1371600" cy="13716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25" name="Rectangle 24"/>
                <p:cNvSpPr/>
                <p:nvPr/>
              </p:nvSpPr>
              <p:spPr>
                <a:xfrm>
                  <a:off x="2830384" y="4530128"/>
                  <a:ext cx="1371600" cy="13716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sp>
              <p:nvSpPr>
                <p:cNvPr id="26" name="Rectangle 25"/>
                <p:cNvSpPr/>
                <p:nvPr/>
              </p:nvSpPr>
              <p:spPr>
                <a:xfrm>
                  <a:off x="6937354" y="4530128"/>
                  <a:ext cx="1371600" cy="1371600"/>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prstClr val="white"/>
                    </a:solidFill>
                    <a:latin typeface="Calibri"/>
                  </a:endParaRPr>
                </a:p>
              </p:txBody>
            </p:sp>
          </p:grpSp>
          <p:cxnSp>
            <p:nvCxnSpPr>
              <p:cNvPr id="8" name="Straight Connector 7"/>
              <p:cNvCxnSpPr/>
              <p:nvPr/>
            </p:nvCxnSpPr>
            <p:spPr>
              <a:xfrm>
                <a:off x="2484799" y="3978480"/>
                <a:ext cx="337942" cy="58064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60685" y="3963453"/>
                <a:ext cx="337942" cy="58064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225857" y="3963453"/>
                <a:ext cx="337942" cy="58064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603894" y="3963453"/>
                <a:ext cx="337942" cy="58064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7943303" y="3976332"/>
                <a:ext cx="337942" cy="58064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469775" y="5289985"/>
                <a:ext cx="337942" cy="58064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832787" y="5300716"/>
                <a:ext cx="337942" cy="58064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210831" y="5339353"/>
                <a:ext cx="337942" cy="58064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588873" y="5326474"/>
                <a:ext cx="337942" cy="580641"/>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7966917" y="5326474"/>
                <a:ext cx="337942" cy="580641"/>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sp>
        <p:nvSpPr>
          <p:cNvPr id="72" name="Oval 71"/>
          <p:cNvSpPr/>
          <p:nvPr/>
        </p:nvSpPr>
        <p:spPr>
          <a:xfrm>
            <a:off x="1629232" y="1979486"/>
            <a:ext cx="143348" cy="14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73" name="Oval 72"/>
          <p:cNvSpPr/>
          <p:nvPr/>
        </p:nvSpPr>
        <p:spPr>
          <a:xfrm>
            <a:off x="2706919" y="2008873"/>
            <a:ext cx="143348" cy="14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74" name="Oval 73"/>
          <p:cNvSpPr/>
          <p:nvPr/>
        </p:nvSpPr>
        <p:spPr>
          <a:xfrm>
            <a:off x="3804196" y="1979484"/>
            <a:ext cx="143348" cy="14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75" name="Oval 74"/>
          <p:cNvSpPr/>
          <p:nvPr/>
        </p:nvSpPr>
        <p:spPr>
          <a:xfrm>
            <a:off x="4872091" y="1969684"/>
            <a:ext cx="143348" cy="14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76" name="Oval 75"/>
          <p:cNvSpPr/>
          <p:nvPr/>
        </p:nvSpPr>
        <p:spPr>
          <a:xfrm>
            <a:off x="5920387" y="1979486"/>
            <a:ext cx="143348" cy="14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79" name="Oval 78"/>
          <p:cNvSpPr/>
          <p:nvPr/>
        </p:nvSpPr>
        <p:spPr>
          <a:xfrm>
            <a:off x="1606372" y="3112687"/>
            <a:ext cx="143348" cy="14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80" name="Oval 79"/>
          <p:cNvSpPr/>
          <p:nvPr/>
        </p:nvSpPr>
        <p:spPr>
          <a:xfrm>
            <a:off x="2684056" y="3142073"/>
            <a:ext cx="143348" cy="14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81" name="Oval 80"/>
          <p:cNvSpPr/>
          <p:nvPr/>
        </p:nvSpPr>
        <p:spPr>
          <a:xfrm>
            <a:off x="3781336" y="3112685"/>
            <a:ext cx="143348" cy="14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82" name="Oval 81"/>
          <p:cNvSpPr/>
          <p:nvPr/>
        </p:nvSpPr>
        <p:spPr>
          <a:xfrm>
            <a:off x="4849228" y="3102884"/>
            <a:ext cx="143348" cy="14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83" name="Oval 82"/>
          <p:cNvSpPr/>
          <p:nvPr/>
        </p:nvSpPr>
        <p:spPr>
          <a:xfrm>
            <a:off x="5897527" y="3112686"/>
            <a:ext cx="143348" cy="14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84" name="Oval 83"/>
          <p:cNvSpPr/>
          <p:nvPr/>
        </p:nvSpPr>
        <p:spPr>
          <a:xfrm>
            <a:off x="1880695" y="2436688"/>
            <a:ext cx="143348" cy="14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85" name="Oval 84"/>
          <p:cNvSpPr/>
          <p:nvPr/>
        </p:nvSpPr>
        <p:spPr>
          <a:xfrm>
            <a:off x="2958379" y="2466074"/>
            <a:ext cx="143348" cy="14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86" name="Oval 85"/>
          <p:cNvSpPr/>
          <p:nvPr/>
        </p:nvSpPr>
        <p:spPr>
          <a:xfrm>
            <a:off x="4055659" y="2436686"/>
            <a:ext cx="143348" cy="14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87" name="Oval 86"/>
          <p:cNvSpPr/>
          <p:nvPr/>
        </p:nvSpPr>
        <p:spPr>
          <a:xfrm>
            <a:off x="5123551" y="2426885"/>
            <a:ext cx="143348" cy="14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88" name="Oval 87"/>
          <p:cNvSpPr/>
          <p:nvPr/>
        </p:nvSpPr>
        <p:spPr>
          <a:xfrm>
            <a:off x="6171850" y="2436687"/>
            <a:ext cx="143348" cy="14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89" name="Oval 88"/>
          <p:cNvSpPr/>
          <p:nvPr/>
        </p:nvSpPr>
        <p:spPr>
          <a:xfrm>
            <a:off x="1880692" y="3563359"/>
            <a:ext cx="143348" cy="14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90" name="Oval 89"/>
          <p:cNvSpPr/>
          <p:nvPr/>
        </p:nvSpPr>
        <p:spPr>
          <a:xfrm>
            <a:off x="2958379" y="3592745"/>
            <a:ext cx="143348" cy="14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91" name="Oval 90"/>
          <p:cNvSpPr/>
          <p:nvPr/>
        </p:nvSpPr>
        <p:spPr>
          <a:xfrm>
            <a:off x="4055656" y="3563357"/>
            <a:ext cx="143348" cy="14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92" name="Oval 91"/>
          <p:cNvSpPr/>
          <p:nvPr/>
        </p:nvSpPr>
        <p:spPr>
          <a:xfrm>
            <a:off x="5123551" y="3553556"/>
            <a:ext cx="143348" cy="14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93" name="Oval 92"/>
          <p:cNvSpPr/>
          <p:nvPr/>
        </p:nvSpPr>
        <p:spPr>
          <a:xfrm>
            <a:off x="6171847" y="3563358"/>
            <a:ext cx="143348" cy="14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117" name="Oval 116"/>
          <p:cNvSpPr/>
          <p:nvPr/>
        </p:nvSpPr>
        <p:spPr>
          <a:xfrm>
            <a:off x="5856948" y="2772345"/>
            <a:ext cx="125569" cy="20955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prstClr val="black"/>
                </a:solidFill>
                <a:latin typeface="Arial" panose="020B0604020202020204" pitchFamily="34" charset="0"/>
              </a:rPr>
              <a:t>-</a:t>
            </a:r>
            <a:endParaRPr lang="en-US" sz="1350" dirty="0">
              <a:solidFill>
                <a:prstClr val="black"/>
              </a:solidFill>
              <a:latin typeface="Calibri"/>
            </a:endParaRPr>
          </a:p>
        </p:txBody>
      </p:sp>
      <p:sp>
        <p:nvSpPr>
          <p:cNvPr id="121" name="Oval 120"/>
          <p:cNvSpPr/>
          <p:nvPr/>
        </p:nvSpPr>
        <p:spPr>
          <a:xfrm>
            <a:off x="6147602" y="2955226"/>
            <a:ext cx="125569" cy="20955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prstClr val="black"/>
                </a:solidFill>
                <a:latin typeface="Arial" panose="020B0604020202020204" pitchFamily="34" charset="0"/>
              </a:rPr>
              <a:t>-</a:t>
            </a:r>
            <a:endParaRPr lang="en-US" sz="1350" dirty="0">
              <a:solidFill>
                <a:prstClr val="black"/>
              </a:solidFill>
              <a:latin typeface="Calibri"/>
            </a:endParaRPr>
          </a:p>
        </p:txBody>
      </p:sp>
      <p:sp>
        <p:nvSpPr>
          <p:cNvPr id="122" name="Oval 121"/>
          <p:cNvSpPr/>
          <p:nvPr/>
        </p:nvSpPr>
        <p:spPr>
          <a:xfrm>
            <a:off x="5971251" y="2494757"/>
            <a:ext cx="125569" cy="20955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prstClr val="black"/>
                </a:solidFill>
                <a:latin typeface="Arial" panose="020B0604020202020204" pitchFamily="34" charset="0"/>
              </a:rPr>
              <a:t>-</a:t>
            </a:r>
            <a:endParaRPr lang="en-US" sz="1350" dirty="0">
              <a:solidFill>
                <a:prstClr val="black"/>
              </a:solidFill>
              <a:latin typeface="Calibri"/>
            </a:endParaRPr>
          </a:p>
        </p:txBody>
      </p:sp>
      <p:sp>
        <p:nvSpPr>
          <p:cNvPr id="123" name="Oval 122"/>
          <p:cNvSpPr/>
          <p:nvPr/>
        </p:nvSpPr>
        <p:spPr>
          <a:xfrm>
            <a:off x="5892873" y="3337316"/>
            <a:ext cx="125569" cy="20955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prstClr val="black"/>
                </a:solidFill>
                <a:latin typeface="Arial" panose="020B0604020202020204" pitchFamily="34" charset="0"/>
              </a:rPr>
              <a:t>-</a:t>
            </a:r>
            <a:endParaRPr lang="en-US" sz="1350" dirty="0">
              <a:solidFill>
                <a:prstClr val="black"/>
              </a:solidFill>
              <a:latin typeface="Calibri"/>
            </a:endParaRPr>
          </a:p>
        </p:txBody>
      </p:sp>
      <p:sp>
        <p:nvSpPr>
          <p:cNvPr id="124" name="Oval 123"/>
          <p:cNvSpPr/>
          <p:nvPr/>
        </p:nvSpPr>
        <p:spPr>
          <a:xfrm>
            <a:off x="6128003" y="3219752"/>
            <a:ext cx="125569" cy="20955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prstClr val="black"/>
                </a:solidFill>
                <a:latin typeface="Arial" panose="020B0604020202020204" pitchFamily="34" charset="0"/>
              </a:rPr>
              <a:t>-</a:t>
            </a:r>
            <a:endParaRPr lang="en-US" sz="1350" dirty="0">
              <a:solidFill>
                <a:prstClr val="black"/>
              </a:solidFill>
              <a:latin typeface="Calibri"/>
            </a:endParaRPr>
          </a:p>
        </p:txBody>
      </p:sp>
      <p:sp>
        <p:nvSpPr>
          <p:cNvPr id="125" name="Oval 124"/>
          <p:cNvSpPr/>
          <p:nvPr/>
        </p:nvSpPr>
        <p:spPr>
          <a:xfrm>
            <a:off x="5922265" y="2269427"/>
            <a:ext cx="125569" cy="20955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prstClr val="black"/>
                </a:solidFill>
                <a:latin typeface="Arial" panose="020B0604020202020204" pitchFamily="34" charset="0"/>
              </a:rPr>
              <a:t>-</a:t>
            </a:r>
            <a:endParaRPr lang="en-US" sz="1350" dirty="0">
              <a:solidFill>
                <a:prstClr val="black"/>
              </a:solidFill>
              <a:latin typeface="Calibri"/>
            </a:endParaRPr>
          </a:p>
        </p:txBody>
      </p:sp>
      <p:sp>
        <p:nvSpPr>
          <p:cNvPr id="126" name="Oval 125"/>
          <p:cNvSpPr/>
          <p:nvPr/>
        </p:nvSpPr>
        <p:spPr>
          <a:xfrm>
            <a:off x="6128007" y="2661309"/>
            <a:ext cx="125569" cy="20955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prstClr val="black"/>
                </a:solidFill>
                <a:latin typeface="Arial" panose="020B0604020202020204" pitchFamily="34" charset="0"/>
              </a:rPr>
              <a:t>-</a:t>
            </a:r>
            <a:endParaRPr lang="en-US" sz="1350" dirty="0">
              <a:solidFill>
                <a:prstClr val="black"/>
              </a:solidFill>
              <a:latin typeface="Calibri"/>
            </a:endParaRPr>
          </a:p>
        </p:txBody>
      </p:sp>
      <p:sp>
        <p:nvSpPr>
          <p:cNvPr id="127" name="Oval 126"/>
          <p:cNvSpPr/>
          <p:nvPr/>
        </p:nvSpPr>
        <p:spPr>
          <a:xfrm>
            <a:off x="2331358" y="2750199"/>
            <a:ext cx="143348" cy="14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128" name="Oval 127"/>
          <p:cNvSpPr/>
          <p:nvPr/>
        </p:nvSpPr>
        <p:spPr>
          <a:xfrm>
            <a:off x="3395980" y="2795918"/>
            <a:ext cx="143348" cy="14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129" name="Oval 128"/>
          <p:cNvSpPr/>
          <p:nvPr/>
        </p:nvSpPr>
        <p:spPr>
          <a:xfrm>
            <a:off x="4434484" y="2805716"/>
            <a:ext cx="143348" cy="14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130" name="Oval 129"/>
          <p:cNvSpPr/>
          <p:nvPr/>
        </p:nvSpPr>
        <p:spPr>
          <a:xfrm>
            <a:off x="5499109" y="2802449"/>
            <a:ext cx="143348" cy="14759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vi-VN" sz="1350" dirty="0">
                <a:solidFill>
                  <a:srgbClr val="FF0000"/>
                </a:solidFill>
                <a:latin typeface="Arial" panose="020B0604020202020204" pitchFamily="34" charset="0"/>
              </a:rPr>
              <a:t>+</a:t>
            </a:r>
            <a:endParaRPr lang="en-US" sz="1350" dirty="0">
              <a:solidFill>
                <a:srgbClr val="FF0000"/>
              </a:solidFill>
              <a:latin typeface="Calibri"/>
            </a:endParaRPr>
          </a:p>
        </p:txBody>
      </p:sp>
      <p:sp>
        <p:nvSpPr>
          <p:cNvPr id="2" name="Rectangle 1">
            <a:extLst>
              <a:ext uri="{FF2B5EF4-FFF2-40B4-BE49-F238E27FC236}">
                <a16:creationId xmlns:a16="http://schemas.microsoft.com/office/drawing/2014/main" id="{C9873EE1-DDF3-B6C4-5A05-158273E3F2F3}"/>
              </a:ext>
            </a:extLst>
          </p:cNvPr>
          <p:cNvSpPr/>
          <p:nvPr/>
        </p:nvSpPr>
        <p:spPr>
          <a:xfrm>
            <a:off x="144832" y="300379"/>
            <a:ext cx="7605423" cy="461665"/>
          </a:xfrm>
          <a:prstGeom prst="rect">
            <a:avLst/>
          </a:prstGeom>
        </p:spPr>
        <p:txBody>
          <a:bodyPr wrap="square">
            <a:spAutoFit/>
          </a:bodyPr>
          <a:lstStyle/>
          <a:p>
            <a:pPr defTabSz="685800"/>
            <a:r>
              <a:rPr lang="en-US" sz="2400" b="1" dirty="0">
                <a:solidFill>
                  <a:prstClr val="black"/>
                </a:solidFill>
                <a:latin typeface="Times New Roman"/>
              </a:rPr>
              <a:t>I. BẢN CHẤT CỦA DÒNG ĐIỆN TRONG KIM LOẠI</a:t>
            </a:r>
          </a:p>
        </p:txBody>
      </p:sp>
      <p:sp>
        <p:nvSpPr>
          <p:cNvPr id="3" name="TextBox 2">
            <a:extLst>
              <a:ext uri="{FF2B5EF4-FFF2-40B4-BE49-F238E27FC236}">
                <a16:creationId xmlns:a16="http://schemas.microsoft.com/office/drawing/2014/main" id="{0C519F26-CDED-706F-FD41-9B38BC29D91D}"/>
              </a:ext>
            </a:extLst>
          </p:cNvPr>
          <p:cNvSpPr txBox="1"/>
          <p:nvPr/>
        </p:nvSpPr>
        <p:spPr>
          <a:xfrm>
            <a:off x="308253" y="4646914"/>
            <a:ext cx="8252461" cy="968727"/>
          </a:xfrm>
          <a:prstGeom prst="rect">
            <a:avLst/>
          </a:prstGeom>
          <a:noFill/>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tabLst/>
              <a:defRPr/>
            </a:pPr>
            <a:r>
              <a:rPr lang="en-US" sz="2400" dirty="0">
                <a:solidFill>
                  <a:srgbClr val="333333"/>
                </a:solidFill>
                <a:latin typeface="Times New Roman" panose="02020603050405020304" pitchFamily="18" charset="0"/>
              </a:rPr>
              <a:t>- </a:t>
            </a:r>
            <a:r>
              <a:rPr kumimoji="0" lang="vi-VN" sz="22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mn-cs"/>
              </a:rPr>
              <a:t>Sự mất trật tự của mạng tinh thể cản trở chuyển động của êlectron tự do, là nguyên nhân gây ra điện trở của kim loại.</a:t>
            </a:r>
          </a:p>
        </p:txBody>
      </p:sp>
    </p:spTree>
    <p:extLst>
      <p:ext uri="{BB962C8B-B14F-4D97-AF65-F5344CB8AC3E}">
        <p14:creationId xmlns:p14="http://schemas.microsoft.com/office/powerpoint/2010/main" val="831891406"/>
      </p:ext>
    </p:extLst>
  </p:cSld>
  <p:clrMapOvr>
    <a:masterClrMapping/>
  </p:clrMapOvr>
  <p:transition spd="slow">
    <p:push dir="u"/>
    <p:sndAc>
      <p:stSnd>
        <p:snd r:embed="rId2" name="cashreg.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repeatCount="indefinite" fill="hold" grpId="0" nodeType="withEffect">
                                  <p:stCondLst>
                                    <p:cond delay="0"/>
                                  </p:stCondLst>
                                  <p:childTnLst>
                                    <p:animMotion origin="layout" path="M 2.5E-6 4.44444E-6 L 2.5E-6 0.00023 C 0.00278 0.00254 0.00573 0.00509 0.0085 0.00763 C 0.00955 0.00833 0.01041 0.01088 0.0118 0.01157 C 0.01354 0.01203 0.01701 0.00717 0.01805 0.00578 C 0.01875 0.00277 0.01892 -0.00394 0.02239 -0.00186 C 0.02378 -0.00093 0.02465 0.00208 0.02569 0.00393 C 0.02847 0.01967 0.03003 0.01574 0.02031 0.01342 C 0.021 0.01527 0.02309 0.01713 0.02239 0.01921 C 0.021 0.02314 0.01597 0.02685 0.01597 0.02708 C 0.01389 0.02615 0.01128 0.02731 0.00955 0.02476 C 0.00798 0.02222 0.00746 0.01342 0.00746 0.01365 C 0.00781 0.01088 0.00798 0.0081 0.0085 0.00578 C 0.00903 0.0037 0.01007 0.00208 0.01059 4.44444E-6 C 0.01146 -0.00232 0.01215 -0.0051 0.01267 -0.00764 C 0.0125 -0.01204 0.01284 -0.0169 0.0118 -0.02084 C 0.01128 -0.02269 0.00955 -0.02292 0.0085 -0.02269 C 0.00503 -0.02223 0.00139 -0.02014 -0.00209 -0.01899 C -0.00191 -0.01505 -0.00191 -0.01112 -0.00104 -0.00764 C 0.00121 0.00486 -0.00018 -0.00116 2.5E-6 4.44444E-6 Z " pathEditMode="relative" rAng="0" ptsTypes="AAAAAAAAAAAAAAAAAAAA">
                                      <p:cBhvr>
                                        <p:cTn id="6" dur="5000" fill="hold"/>
                                        <p:tgtEl>
                                          <p:spTgt spid="72"/>
                                        </p:tgtEl>
                                        <p:attrNameLst>
                                          <p:attrName>ppt_x</p:attrName>
                                          <p:attrName>ppt_y</p:attrName>
                                        </p:attrNameLst>
                                      </p:cBhvr>
                                      <p:rCtr x="1285" y="208"/>
                                    </p:animMotion>
                                  </p:childTnLst>
                                </p:cTn>
                              </p:par>
                              <p:par>
                                <p:cTn id="7" presetID="0" presetClass="path" presetSubtype="0" repeatCount="indefinite" fill="hold" grpId="0" nodeType="withEffect">
                                  <p:stCondLst>
                                    <p:cond delay="0"/>
                                  </p:stCondLst>
                                  <p:childTnLst>
                                    <p:animMotion origin="layout" path="M 5.55556E-7 -2.22222E-6 L 5.55556E-7 0.00023 C 0.00278 0.00255 0.00573 0.00509 0.00851 0.00764 C 0.00955 0.00834 0.01042 0.01088 0.01181 0.01158 C 0.01354 0.01204 0.01701 0.00718 0.01806 0.00579 C 0.01875 0.00278 0.01892 -0.00393 0.0224 -0.00185 C 0.02378 -0.00092 0.02465 0.00209 0.02569 0.00394 C 0.02847 0.01968 0.02986 0.01597 0.02031 0.01343 C 0.02101 0.01528 0.02309 0.01713 0.0224 0.01922 C 0.02101 0.02315 0.01597 0.02685 0.01597 0.02709 C 0.01389 0.02616 0.01111 0.02732 0.00955 0.02477 C 0.00799 0.02222 0.00746 0.01343 0.00746 0.01366 C 0.00781 0.01088 0.00799 0.0081 0.00851 0.00579 C 0.00903 0.00371 0.01007 0.00209 0.01059 -2.22222E-6 C 0.01146 -0.00231 0.01215 -0.00509 0.01267 -0.00764 C 0.0125 -0.01203 0.01285 -0.0169 0.01181 -0.02083 C 0.01111 -0.02268 0.00955 -0.02291 0.00851 -0.02268 C 0.00486 -0.02222 0.00139 -0.02014 -0.00208 -0.01898 C -0.00191 -0.01504 -0.00191 -0.01111 -0.00104 -0.00764 C 0.00121 0.00486 -0.00017 -0.00116 5.55556E-7 -2.22222E-6 Z " pathEditMode="relative" rAng="0" ptsTypes="AAAAAAAAAAAAAAAAAAAA">
                                      <p:cBhvr>
                                        <p:cTn id="8" dur="5000" fill="hold"/>
                                        <p:tgtEl>
                                          <p:spTgt spid="73"/>
                                        </p:tgtEl>
                                        <p:attrNameLst>
                                          <p:attrName>ppt_x</p:attrName>
                                          <p:attrName>ppt_y</p:attrName>
                                        </p:attrNameLst>
                                      </p:cBhvr>
                                      <p:rCtr x="1267" y="208"/>
                                    </p:animMotion>
                                  </p:childTnLst>
                                </p:cTn>
                              </p:par>
                              <p:par>
                                <p:cTn id="9" presetID="0" presetClass="path" presetSubtype="0" repeatCount="indefinite" fill="hold" grpId="0" nodeType="withEffect">
                                  <p:stCondLst>
                                    <p:cond delay="0"/>
                                  </p:stCondLst>
                                  <p:childTnLst>
                                    <p:animMotion origin="layout" path="M -4.72222E-6 4.44444E-6 L -4.72222E-6 0.00023 C 0.00278 0.00254 0.00573 0.00509 0.00851 0.00763 C 0.00955 0.00833 0.01042 0.01088 0.01181 0.01157 C 0.01355 0.01203 0.01702 0.00717 0.01806 0.00578 C 0.01875 0.00277 0.01893 -0.00394 0.0224 -0.00186 C 0.02379 -0.00093 0.02466 0.00208 0.0257 0.00393 C 0.02848 0.01967 0.03004 0.01574 0.02032 0.01342 C 0.02101 0.01527 0.0231 0.01713 0.0224 0.01921 C 0.02101 0.02314 0.01598 0.02685 0.01598 0.02708 C 0.01389 0.02615 0.01129 0.02731 0.00955 0.02476 C 0.00799 0.02222 0.00747 0.01342 0.00747 0.01365 C 0.00782 0.01088 0.00799 0.0081 0.00851 0.00578 C 0.00903 0.0037 0.01007 0.00208 0.01077 4.44444E-6 C 0.01146 -0.00232 0.01216 -0.0051 0.01268 -0.00764 C 0.0125 -0.01204 0.01285 -0.0169 0.01181 -0.02084 C 0.01129 -0.02269 0.00955 -0.02292 0.00851 -0.02269 C 0.00504 -0.02223 0.00139 -0.02014 -0.00208 -0.01899 C -0.00173 -0.01505 -0.00173 -0.01112 -0.00104 -0.00764 C 0.00122 0.00486 -0.00017 -0.00116 -4.72222E-6 4.44444E-6 Z " pathEditMode="relative" rAng="0" ptsTypes="AAAAAAAAAAAAAAAAAAAA">
                                      <p:cBhvr>
                                        <p:cTn id="10" dur="5000" fill="hold"/>
                                        <p:tgtEl>
                                          <p:spTgt spid="74"/>
                                        </p:tgtEl>
                                        <p:attrNameLst>
                                          <p:attrName>ppt_x</p:attrName>
                                          <p:attrName>ppt_y</p:attrName>
                                        </p:attrNameLst>
                                      </p:cBhvr>
                                      <p:rCtr x="1285" y="208"/>
                                    </p:animMotion>
                                  </p:childTnLst>
                                </p:cTn>
                              </p:par>
                              <p:par>
                                <p:cTn id="11" presetID="0" presetClass="path" presetSubtype="0" repeatCount="indefinite" fill="hold" grpId="0" nodeType="withEffect">
                                  <p:stCondLst>
                                    <p:cond delay="0"/>
                                  </p:stCondLst>
                                  <p:childTnLst>
                                    <p:animMotion origin="layout" path="M 5E-6 3.33333E-6 L 5E-6 0.00023 C 0.00295 0.00254 0.00572 0.00509 0.00868 0.00764 C 0.00955 0.00833 0.01042 0.01088 0.01181 0.01157 C 0.01355 0.01203 0.01702 0.00717 0.01806 0.00578 C 0.01876 0.00277 0.0191 -0.00394 0.0224 -0.00186 C 0.02378 -0.00093 0.02466 0.00208 0.0257 0.00393 C 0.02848 0.01967 0.03004 0.01574 0.02032 0.01342 C 0.02101 0.01527 0.0231 0.01713 0.0224 0.01921 C 0.02119 0.02314 0.01598 0.02685 0.01598 0.02708 C 0.01388 0.02615 0.01129 0.02731 0.00955 0.02477 C 0.00799 0.02222 0.00747 0.01342 0.00747 0.01365 C 0.00782 0.01088 0.00799 0.0081 0.00868 0.00578 C 0.00903 0.0037 0.01007 0.00208 0.01077 3.33333E-6 C 0.01146 -0.00232 0.01216 -0.0051 0.01285 -0.00764 C 0.01251 -0.01204 0.01285 -0.0169 0.01181 -0.02084 C 0.01129 -0.02269 0.00955 -0.02292 0.00868 -0.02269 C 0.00487 -0.02223 0.00138 -0.02014 -0.00209 -0.01898 C -0.00173 -0.01505 -0.00173 -0.01111 -0.00105 -0.00764 C 0.00138 0.00486 -0.00018 -0.00116 5E-6 3.33333E-6 Z " pathEditMode="relative" rAng="0" ptsTypes="AAAAAAAAAAAAAAAAAAAA">
                                      <p:cBhvr>
                                        <p:cTn id="12" dur="5000" fill="hold"/>
                                        <p:tgtEl>
                                          <p:spTgt spid="75"/>
                                        </p:tgtEl>
                                        <p:attrNameLst>
                                          <p:attrName>ppt_x</p:attrName>
                                          <p:attrName>ppt_y</p:attrName>
                                        </p:attrNameLst>
                                      </p:cBhvr>
                                      <p:rCtr x="1285" y="208"/>
                                    </p:animMotion>
                                  </p:childTnLst>
                                </p:cTn>
                              </p:par>
                              <p:par>
                                <p:cTn id="13" presetID="0" presetClass="path" presetSubtype="0" repeatCount="indefinite" fill="hold" grpId="0" nodeType="withEffect">
                                  <p:stCondLst>
                                    <p:cond delay="0"/>
                                  </p:stCondLst>
                                  <p:childTnLst>
                                    <p:animMotion origin="layout" path="M 1.66667E-6 4.44444E-6 L 1.66667E-6 0.00023 C 0.00278 0.00254 0.00573 0.00509 0.00851 0.00763 C 0.00955 0.00833 0.01042 0.01088 0.0118 0.01157 C 0.01354 0.01203 0.01701 0.00717 0.01805 0.00578 C 0.01875 0.00277 0.01892 -0.00394 0.02239 -0.00186 C 0.02378 -0.00093 0.02465 0.00208 0.02569 0.00393 C 0.02847 0.01967 0.03003 0.01574 0.02031 0.01342 C 0.02101 0.01527 0.02309 0.01713 0.02239 0.01921 C 0.02101 0.02314 0.01597 0.02685 0.01597 0.02708 C 0.01389 0.02615 0.01128 0.02731 0.00955 0.02476 C 0.00798 0.02222 0.00746 0.01342 0.00746 0.01365 C 0.00781 0.01088 0.00798 0.0081 0.00851 0.00578 C 0.00903 0.0037 0.01007 0.00208 0.01076 4.44444E-6 C 0.01146 -0.00232 0.01215 -0.0051 0.01267 -0.00764 C 0.0125 -0.01204 0.01285 -0.0169 0.0118 -0.02084 C 0.01128 -0.02269 0.00955 -0.02292 0.00851 -0.02269 C 0.00503 -0.02223 0.00139 -0.02014 -0.00208 -0.01899 C -0.00174 -0.01505 -0.00174 -0.01112 -0.00104 -0.00764 C 0.00121 0.00486 -0.00018 -0.00116 1.66667E-6 4.44444E-6 Z " pathEditMode="relative" rAng="0" ptsTypes="AAAAAAAAAAAAAAAAAAAA">
                                      <p:cBhvr>
                                        <p:cTn id="14" dur="5000" fill="hold"/>
                                        <p:tgtEl>
                                          <p:spTgt spid="76"/>
                                        </p:tgtEl>
                                        <p:attrNameLst>
                                          <p:attrName>ppt_x</p:attrName>
                                          <p:attrName>ppt_y</p:attrName>
                                        </p:attrNameLst>
                                      </p:cBhvr>
                                      <p:rCtr x="1285" y="208"/>
                                    </p:animMotion>
                                  </p:childTnLst>
                                </p:cTn>
                              </p:par>
                              <p:par>
                                <p:cTn id="15" presetID="0" presetClass="path" presetSubtype="0" repeatCount="indefinite" fill="hold" grpId="0" nodeType="withEffect">
                                  <p:stCondLst>
                                    <p:cond delay="0"/>
                                  </p:stCondLst>
                                  <p:childTnLst>
                                    <p:animMotion origin="layout" path="M 3.05556E-6 -3.33333E-6 L 3.05556E-6 0.00023 C 0.00295 0.00255 0.00573 0.0051 0.00868 0.00764 C 0.00972 0.00834 0.01041 0.01088 0.0118 0.01158 C 0.01354 0.01204 0.01701 0.00718 0.01805 0.00579 C 0.01875 0.00278 0.01892 -0.00393 0.02239 -0.00185 C 0.02378 -0.00092 0.02465 0.00209 0.02569 0.00394 C 0.02847 0.01968 0.03003 0.01574 0.02031 0.01343 C 0.021 0.01528 0.02309 0.01713 0.02239 0.01922 C 0.02118 0.02315 0.01597 0.02686 0.01597 0.02709 C 0.01389 0.02616 0.01128 0.02732 0.00972 0.02477 C 0.00798 0.02223 0.00746 0.01343 0.00746 0.01366 C 0.00781 0.01088 0.00798 0.00811 0.00868 0.00579 C 0.00902 0.00371 0.01007 0.00209 0.01076 -3.33333E-6 C 0.01146 -0.00231 0.01215 -0.00509 0.01267 -0.00764 C 0.0125 -0.01203 0.01284 -0.01689 0.0118 -0.02083 C 0.01128 -0.02268 0.00972 -0.02291 0.00868 -0.02268 C 0.00503 -0.02222 0.00139 -0.02014 -0.00209 -0.01898 C -0.00174 -0.01504 -0.00174 -0.01111 -0.00104 -0.00764 C 0.00139 0.00486 -0.00018 -0.00115 3.05556E-6 -3.33333E-6 Z " pathEditMode="relative" rAng="0" ptsTypes="AAAAAAAAAAAAAAAAAAAA">
                                      <p:cBhvr>
                                        <p:cTn id="16" dur="5000" fill="hold"/>
                                        <p:tgtEl>
                                          <p:spTgt spid="79"/>
                                        </p:tgtEl>
                                        <p:attrNameLst>
                                          <p:attrName>ppt_x</p:attrName>
                                          <p:attrName>ppt_y</p:attrName>
                                        </p:attrNameLst>
                                      </p:cBhvr>
                                      <p:rCtr x="1285" y="208"/>
                                    </p:animMotion>
                                  </p:childTnLst>
                                </p:cTn>
                              </p:par>
                              <p:par>
                                <p:cTn id="17" presetID="0" presetClass="path" presetSubtype="0" repeatCount="indefinite" fill="hold" grpId="0" nodeType="withEffect">
                                  <p:stCondLst>
                                    <p:cond delay="0"/>
                                  </p:stCondLst>
                                  <p:childTnLst>
                                    <p:animMotion origin="layout" path="M 1.11111E-6 0 L 1.11111E-6 0.00023 C 0.00295 0.00255 0.00573 0.00509 0.00868 0.00764 C 0.00972 0.00833 0.01042 0.01088 0.0118 0.01157 C 0.01354 0.01204 0.01701 0.00718 0.01805 0.00579 C 0.01875 0.00278 0.01892 -0.00394 0.02239 -0.00185 C 0.02378 -0.00093 0.02465 0.00208 0.02569 0.00394 C 0.02847 0.01968 0.03003 0.01597 0.02031 0.01343 C 0.02101 0.01528 0.02309 0.01713 0.02239 0.01921 C 0.02118 0.02315 0.01597 0.02685 0.01597 0.02708 C 0.01389 0.02616 0.01128 0.02731 0.00972 0.02477 C 0.00799 0.02222 0.00746 0.01343 0.00746 0.01366 C 0.00781 0.01088 0.00799 0.0081 0.00868 0.00579 C 0.00903 0.0037 0.01007 0.00208 0.01076 0 C 0.01146 -0.00231 0.01215 -0.00509 0.01267 -0.00764 C 0.0125 -0.01204 0.01285 -0.0169 0.0118 -0.02083 C 0.01128 -0.02269 0.00972 -0.02292 0.00868 -0.02269 C 0.00503 -0.02222 0.00139 -0.02014 -0.00208 -0.01898 C -0.00174 -0.01505 -0.00174 -0.01111 -0.00104 -0.00764 C 0.00121 0.00486 -0.00017 -0.00116 1.11111E-6 0 Z " pathEditMode="relative" rAng="0" ptsTypes="AAAAAAAAAAAAAAAAAAAA">
                                      <p:cBhvr>
                                        <p:cTn id="18" dur="5000" fill="hold"/>
                                        <p:tgtEl>
                                          <p:spTgt spid="80"/>
                                        </p:tgtEl>
                                        <p:attrNameLst>
                                          <p:attrName>ppt_x</p:attrName>
                                          <p:attrName>ppt_y</p:attrName>
                                        </p:attrNameLst>
                                      </p:cBhvr>
                                      <p:rCtr x="1285" y="208"/>
                                    </p:animMotion>
                                  </p:childTnLst>
                                </p:cTn>
                              </p:par>
                              <p:par>
                                <p:cTn id="19" presetID="0" presetClass="path" presetSubtype="0" repeatCount="indefinite" fill="hold" grpId="0" nodeType="withEffect">
                                  <p:stCondLst>
                                    <p:cond delay="0"/>
                                  </p:stCondLst>
                                  <p:childTnLst>
                                    <p:animMotion origin="layout" path="M -4.16667E-6 -3.33333E-6 L -4.16667E-6 0.00023 C 0.00296 0.00255 0.00573 0.0051 0.00868 0.00764 C 0.00973 0.00834 0.01042 0.01088 0.01181 0.01158 C 0.01355 0.01204 0.01702 0.00718 0.01806 0.00579 C 0.01875 0.00278 0.01893 -0.00393 0.0224 -0.00185 C 0.02379 -0.00092 0.02466 0.00209 0.0257 0.00394 C 0.02848 0.01968 0.03004 0.01574 0.02032 0.01343 C 0.02101 0.01528 0.02309 0.01713 0.0224 0.01922 C 0.02118 0.02315 0.01598 0.02686 0.01598 0.02709 C 0.01389 0.02616 0.01129 0.02732 0.00973 0.02477 C 0.00799 0.02223 0.00747 0.01343 0.00747 0.01366 C 0.00782 0.01088 0.00799 0.00811 0.00868 0.00579 C 0.00903 0.00371 0.01007 0.00209 0.01077 -3.33333E-6 C 0.01146 -0.00231 0.01216 -0.00509 0.01268 -0.00764 C 0.0125 -0.01203 0.01285 -0.01689 0.01181 -0.02083 C 0.01129 -0.02268 0.00973 -0.02291 0.00868 -0.02268 C 0.00504 -0.02222 0.00139 -0.02014 -0.00208 -0.01898 C -0.00173 -0.01504 -0.00173 -0.01111 -0.00104 -0.00764 C 0.00139 0.00486 -0.00017 -0.00115 -4.16667E-6 -3.33333E-6 Z " pathEditMode="relative" rAng="0" ptsTypes="AAAAAAAAAAAAAAAAAAAA">
                                      <p:cBhvr>
                                        <p:cTn id="20" dur="5000" fill="hold"/>
                                        <p:tgtEl>
                                          <p:spTgt spid="81"/>
                                        </p:tgtEl>
                                        <p:attrNameLst>
                                          <p:attrName>ppt_x</p:attrName>
                                          <p:attrName>ppt_y</p:attrName>
                                        </p:attrNameLst>
                                      </p:cBhvr>
                                      <p:rCtr x="1285" y="208"/>
                                    </p:animMotion>
                                  </p:childTnLst>
                                </p:cTn>
                              </p:par>
                              <p:par>
                                <p:cTn id="21" presetID="0" presetClass="path" presetSubtype="0" repeatCount="indefinite" fill="hold" grpId="0" nodeType="withEffect">
                                  <p:stCondLst>
                                    <p:cond delay="0"/>
                                  </p:stCondLst>
                                  <p:childTnLst>
                                    <p:animMotion origin="layout" path="M -4.44444E-6 -4.44444E-6 L -4.44444E-6 0.00024 C 0.00296 0.00255 0.00573 0.0051 0.00851 0.00764 C 0.00973 0.00834 0.01042 0.01088 0.01181 0.01158 C 0.01355 0.01204 0.01702 0.00718 0.01806 0.00579 C 0.01875 0.00278 0.01893 -0.00393 0.0224 -0.00185 C 0.02379 -0.00092 0.02466 0.00209 0.0257 0.00394 C 0.02848 0.01968 0.03004 0.01575 0.02032 0.01343 C 0.02101 0.01528 0.02309 0.01713 0.0224 0.01922 C 0.02101 0.02315 0.01598 0.02686 0.01598 0.02709 C 0.01389 0.02616 0.01129 0.02732 0.00973 0.02477 C 0.00799 0.02223 0.00747 0.01343 0.00747 0.01366 C 0.00782 0.01088 0.00799 0.00811 0.00851 0.00579 C 0.00903 0.00371 0.01007 0.00209 0.01077 -4.44444E-6 C 0.01146 -0.00231 0.01216 -0.00509 0.01268 -0.00763 C 0.0125 -0.01203 0.01285 -0.01689 0.01181 -0.02083 C 0.01129 -0.02268 0.00973 -0.02291 0.00851 -0.02268 C 0.00504 -0.02222 0.00139 -0.02013 -0.00208 -0.01898 C -0.00173 -0.01504 -0.00173 -0.01111 -0.00104 -0.00763 C 0.00122 0.00487 -0.00017 -0.00115 -4.44444E-6 -4.44444E-6 Z " pathEditMode="relative" rAng="0" ptsTypes="AAAAAAAAAAAAAAAAAAAA">
                                      <p:cBhvr>
                                        <p:cTn id="22" dur="5000" fill="hold"/>
                                        <p:tgtEl>
                                          <p:spTgt spid="82"/>
                                        </p:tgtEl>
                                        <p:attrNameLst>
                                          <p:attrName>ppt_x</p:attrName>
                                          <p:attrName>ppt_y</p:attrName>
                                        </p:attrNameLst>
                                      </p:cBhvr>
                                      <p:rCtr x="1285" y="208"/>
                                    </p:animMotion>
                                  </p:childTnLst>
                                </p:cTn>
                              </p:par>
                              <p:par>
                                <p:cTn id="23" presetID="0" presetClass="path" presetSubtype="0" repeatCount="indefinite" fill="hold" grpId="0" nodeType="withEffect">
                                  <p:stCondLst>
                                    <p:cond delay="0"/>
                                  </p:stCondLst>
                                  <p:childTnLst>
                                    <p:animMotion origin="layout" path="M 2.22222E-6 -3.33333E-6 L 2.22222E-6 0.00023 C 0.00295 0.00255 0.00573 0.0051 0.00868 0.00764 C 0.00972 0.00834 0.01041 0.01088 0.0118 0.01158 C 0.01354 0.01204 0.01701 0.00718 0.01805 0.00579 C 0.01875 0.00278 0.01892 -0.00393 0.02239 -0.00185 C 0.02378 -0.00092 0.02465 0.00209 0.02569 0.00394 C 0.02847 0.01968 0.03003 0.01574 0.02031 0.01343 C 0.021 0.01528 0.02309 0.01713 0.02239 0.01922 C 0.02118 0.02315 0.01597 0.02686 0.01597 0.02709 C 0.01389 0.02616 0.01128 0.02732 0.00972 0.02477 C 0.00798 0.02223 0.00746 0.01343 0.00746 0.01366 C 0.00781 0.01088 0.00798 0.00811 0.00868 0.00579 C 0.00903 0.00371 0.01007 0.00209 0.01076 -3.33333E-6 C 0.01146 -0.00231 0.01215 -0.00509 0.01267 -0.00764 C 0.0125 -0.01203 0.01285 -0.01689 0.0118 -0.02083 C 0.01128 -0.02268 0.00972 -0.02291 0.00868 -0.02268 C 0.00503 -0.02222 0.00139 -0.02014 -0.00209 -0.01898 C -0.00174 -0.01504 -0.00174 -0.01111 -0.00104 -0.00764 C 0.00139 0.00486 -0.00018 -0.00115 2.22222E-6 -3.33333E-6 Z " pathEditMode="relative" rAng="0" ptsTypes="AAAAAAAAAAAAAAAAAAAA">
                                      <p:cBhvr>
                                        <p:cTn id="24" dur="5000" fill="hold"/>
                                        <p:tgtEl>
                                          <p:spTgt spid="83"/>
                                        </p:tgtEl>
                                        <p:attrNameLst>
                                          <p:attrName>ppt_x</p:attrName>
                                          <p:attrName>ppt_y</p:attrName>
                                        </p:attrNameLst>
                                      </p:cBhvr>
                                      <p:rCtr x="1285" y="208"/>
                                    </p:animMotion>
                                  </p:childTnLst>
                                </p:cTn>
                              </p:par>
                              <p:par>
                                <p:cTn id="25" presetID="0" presetClass="path" presetSubtype="0" repeatCount="indefinite" fill="hold" grpId="0" nodeType="withEffect">
                                  <p:stCondLst>
                                    <p:cond delay="0"/>
                                  </p:stCondLst>
                                  <p:childTnLst>
                                    <p:animMotion origin="layout" path="M -1.66667E-6 -2.22222E-6 L -1.66667E-6 0.00023 C 0.00295 0.00255 0.00573 0.00509 0.00868 0.00764 C 0.00972 0.00834 0.01042 0.01088 0.01181 0.01158 C 0.01354 0.01204 0.01702 0.00718 0.01806 0.00579 C 0.01875 0.00278 0.01893 -0.00393 0.0224 -0.00185 C 0.02379 -0.00092 0.02465 0.00209 0.0257 0.00394 C 0.02847 0.01968 0.03004 0.01574 0.02031 0.01343 C 0.02101 0.01528 0.02309 0.01713 0.0224 0.01922 C 0.02118 0.02315 0.01597 0.02685 0.01597 0.02709 C 0.01389 0.02616 0.01129 0.02732 0.00972 0.02477 C 0.00799 0.02222 0.00747 0.01343 0.00747 0.01366 C 0.00781 0.01088 0.00799 0.0081 0.00868 0.00579 C 0.00903 0.00371 0.01007 0.00209 0.01077 -2.22222E-6 C 0.01146 -0.00231 0.01215 -0.00509 0.01268 -0.00764 C 0.0125 -0.01203 0.01285 -0.0169 0.01181 -0.02083 C 0.01129 -0.02268 0.00972 -0.02291 0.00868 -0.02268 C 0.00504 -0.02222 0.00139 -0.02014 -0.00208 -0.01898 C -0.00173 -0.01504 -0.00173 -0.01111 -0.00104 -0.00764 C 0.00122 0.00486 -0.00017 -0.00116 -1.66667E-6 -2.22222E-6 Z " pathEditMode="relative" rAng="0" ptsTypes="AAAAAAAAAAAAAAAAAAAA">
                                      <p:cBhvr>
                                        <p:cTn id="26" dur="5000" fill="hold"/>
                                        <p:tgtEl>
                                          <p:spTgt spid="84"/>
                                        </p:tgtEl>
                                        <p:attrNameLst>
                                          <p:attrName>ppt_x</p:attrName>
                                          <p:attrName>ppt_y</p:attrName>
                                        </p:attrNameLst>
                                      </p:cBhvr>
                                      <p:rCtr x="1285" y="208"/>
                                    </p:animMotion>
                                  </p:childTnLst>
                                </p:cTn>
                              </p:par>
                              <p:par>
                                <p:cTn id="27" presetID="0" presetClass="path" presetSubtype="0" repeatCount="indefinite" fill="hold" grpId="0" nodeType="withEffect">
                                  <p:stCondLst>
                                    <p:cond delay="0"/>
                                  </p:stCondLst>
                                  <p:childTnLst>
                                    <p:animMotion origin="layout" path="M -3.61111E-6 1.11111E-6 L -3.61111E-6 0.00023 C 0.00278 0.00255 0.00573 0.00509 0.00851 0.00764 C 0.00973 0.00833 0.01042 0.01088 0.01181 0.01157 C 0.01355 0.01204 0.01702 0.00717 0.01806 0.00579 C 0.01875 0.00278 0.01893 -0.00394 0.0224 -0.00185 C 0.02379 -0.00093 0.02466 0.00208 0.0257 0.00393 C 0.02848 0.01967 0.03004 0.01597 0.02032 0.01342 C 0.02101 0.01528 0.02309 0.01713 0.0224 0.01921 C 0.02101 0.02315 0.01598 0.02685 0.01598 0.02708 C 0.01389 0.02616 0.01129 0.02731 0.00973 0.02477 C 0.00799 0.02222 0.00747 0.01342 0.00747 0.01366 C 0.00782 0.01088 0.00799 0.0081 0.00851 0.00579 C 0.00903 0.0037 0.01007 0.00208 0.01077 1.11111E-6 C 0.01146 -0.00232 0.01216 -0.00509 0.01268 -0.00764 C 0.0125 -0.01204 0.01285 -0.0169 0.01181 -0.02083 C 0.01129 -0.02269 0.00973 -0.02292 0.00851 -0.02269 C 0.00504 -0.02222 0.00139 -0.02014 -0.00208 -0.01898 C -0.00173 -0.01505 -0.00173 -0.01111 -0.00104 -0.00764 C 0.00122 0.00486 -0.00017 -0.00116 -3.61111E-6 1.11111E-6 Z " pathEditMode="relative" rAng="0" ptsTypes="AAAAAAAAAAAAAAAAAAAA">
                                      <p:cBhvr>
                                        <p:cTn id="28" dur="5000" fill="hold"/>
                                        <p:tgtEl>
                                          <p:spTgt spid="85"/>
                                        </p:tgtEl>
                                        <p:attrNameLst>
                                          <p:attrName>ppt_x</p:attrName>
                                          <p:attrName>ppt_y</p:attrName>
                                        </p:attrNameLst>
                                      </p:cBhvr>
                                      <p:rCtr x="1285" y="208"/>
                                    </p:animMotion>
                                  </p:childTnLst>
                                </p:cTn>
                              </p:par>
                              <p:par>
                                <p:cTn id="29" presetID="0" presetClass="path" presetSubtype="0" repeatCount="indefinite" fill="hold" grpId="0" nodeType="withEffect">
                                  <p:stCondLst>
                                    <p:cond delay="0"/>
                                  </p:stCondLst>
                                  <p:childTnLst>
                                    <p:animMotion origin="layout" path="M 1.11111E-6 -2.22222E-6 L 1.11111E-6 0.00023 C 0.00295 0.00255 0.00573 0.00509 0.00868 0.00764 C 0.00972 0.00834 0.01042 0.01088 0.0118 0.01158 C 0.01354 0.01204 0.01701 0.00718 0.01805 0.00579 C 0.01875 0.00278 0.01892 -0.00393 0.02239 -0.00185 C 0.02378 -0.00092 0.02465 0.00209 0.02569 0.00394 C 0.02847 0.01968 0.03003 0.01574 0.02031 0.01343 C 0.02101 0.01528 0.02309 0.01713 0.02239 0.01922 C 0.02118 0.02315 0.01597 0.02685 0.01597 0.02709 C 0.01389 0.02616 0.01128 0.02732 0.00972 0.02477 C 0.00799 0.02222 0.00746 0.01343 0.00746 0.01366 C 0.00781 0.01088 0.00799 0.0081 0.00868 0.00579 C 0.00903 0.00371 0.01007 0.00209 0.01076 -2.22222E-6 C 0.01146 -0.00231 0.01215 -0.00509 0.01267 -0.00764 C 0.0125 -0.01203 0.01285 -0.0169 0.0118 -0.02083 C 0.01128 -0.02268 0.00972 -0.02291 0.00868 -0.02268 C 0.00503 -0.02222 0.00139 -0.02014 -0.00208 -0.01898 C -0.00174 -0.01504 -0.00174 -0.01111 -0.00104 -0.00764 C 0.00121 0.00486 -0.00017 -0.00116 1.11111E-6 -2.22222E-6 Z " pathEditMode="relative" rAng="0" ptsTypes="AAAAAAAAAAAAAAAAAAAA">
                                      <p:cBhvr>
                                        <p:cTn id="30" dur="5000" fill="hold"/>
                                        <p:tgtEl>
                                          <p:spTgt spid="86"/>
                                        </p:tgtEl>
                                        <p:attrNameLst>
                                          <p:attrName>ppt_x</p:attrName>
                                          <p:attrName>ppt_y</p:attrName>
                                        </p:attrNameLst>
                                      </p:cBhvr>
                                      <p:rCtr x="1285" y="208"/>
                                    </p:animMotion>
                                  </p:childTnLst>
                                </p:cTn>
                              </p:par>
                              <p:par>
                                <p:cTn id="31" presetID="0" presetClass="path" presetSubtype="0" repeatCount="indefinite" fill="hold" grpId="0" nodeType="withEffect">
                                  <p:stCondLst>
                                    <p:cond delay="0"/>
                                  </p:stCondLst>
                                  <p:childTnLst>
                                    <p:animMotion origin="layout" path="M 4.44444E-6 -3.33333E-6 L 4.44444E-6 0.00023 C 0.00277 0.00255 0.00572 0.0051 0.0085 0.00764 C 0.00954 0.00834 0.01041 0.01088 0.0118 0.01158 C 0.01354 0.01204 0.01701 0.00718 0.01805 0.00579 C 0.01875 0.00278 0.01892 -0.00393 0.02239 -0.00185 C 0.02378 -0.00092 0.02465 0.00209 0.02569 0.00394 C 0.02847 0.01968 0.03003 0.01574 0.02031 0.01343 C 0.021 0.01528 0.02309 0.01713 0.02239 0.01922 C 0.021 0.02315 0.01597 0.02686 0.01597 0.02709 C 0.01388 0.02616 0.01128 0.02732 0.00954 0.02477 C 0.00798 0.02223 0.00746 0.01343 0.00746 0.01366 C 0.00781 0.01088 0.00798 0.00811 0.0085 0.00579 C 0.00902 0.00371 0.01007 0.00209 0.01076 -3.33333E-6 C 0.01145 -0.00231 0.01215 -0.00509 0.01267 -0.00764 C 0.0125 -0.01203 0.01284 -0.01689 0.0118 -0.02083 C 0.01128 -0.02268 0.00954 -0.02291 0.0085 -0.02268 C 0.00503 -0.02222 0.00138 -0.02014 -0.00209 -0.01898 C -0.00174 -0.01504 -0.00174 -0.01111 -0.00105 -0.00764 C 0.00121 0.00486 -0.00018 -0.00115 4.44444E-6 -3.33333E-6 Z " pathEditMode="relative" rAng="0" ptsTypes="AAAAAAAAAAAAAAAAAAAA">
                                      <p:cBhvr>
                                        <p:cTn id="32" dur="5000" fill="hold"/>
                                        <p:tgtEl>
                                          <p:spTgt spid="87"/>
                                        </p:tgtEl>
                                        <p:attrNameLst>
                                          <p:attrName>ppt_x</p:attrName>
                                          <p:attrName>ppt_y</p:attrName>
                                        </p:attrNameLst>
                                      </p:cBhvr>
                                      <p:rCtr x="1285" y="208"/>
                                    </p:animMotion>
                                  </p:childTnLst>
                                </p:cTn>
                              </p:par>
                              <p:par>
                                <p:cTn id="33" presetID="0" presetClass="path" presetSubtype="0" repeatCount="indefinite" fill="hold" grpId="0" nodeType="withEffect">
                                  <p:stCondLst>
                                    <p:cond delay="0"/>
                                  </p:stCondLst>
                                  <p:childTnLst>
                                    <p:animMotion origin="layout" path="M -2.5E-6 -2.22222E-6 L -2.5E-6 0.00023 C 0.00295 0.00255 0.00573 0.00509 0.00868 0.00764 C 0.00972 0.00834 0.01042 0.01088 0.01181 0.01158 C 0.01354 0.01204 0.01702 0.00718 0.01806 0.00579 C 0.01875 0.00278 0.01893 -0.00393 0.0224 -0.00185 C 0.02379 -0.00092 0.02466 0.00209 0.0257 0.00394 C 0.02847 0.01968 0.03004 0.01574 0.02032 0.01343 C 0.02101 0.01528 0.02309 0.01713 0.0224 0.01922 C 0.02118 0.02315 0.01597 0.02685 0.01597 0.02709 C 0.01389 0.02616 0.01129 0.02732 0.00972 0.02477 C 0.00799 0.02222 0.00747 0.01343 0.00747 0.01366 C 0.00782 0.01088 0.00799 0.0081 0.00868 0.00579 C 0.00903 0.00371 0.01007 0.00209 0.01077 -2.22222E-6 C 0.01146 -0.00231 0.01216 -0.00509 0.01268 -0.00764 C 0.0125 -0.01203 0.01285 -0.0169 0.01181 -0.02083 C 0.01129 -0.02268 0.00972 -0.02291 0.00868 -0.02268 C 0.00504 -0.02222 0.00139 -0.02014 -0.00208 -0.01898 C -0.00173 -0.01504 -0.00173 -0.01111 -0.00104 -0.00764 C 0.00122 0.00486 -0.00017 -0.00116 -2.5E-6 -2.22222E-6 Z " pathEditMode="relative" rAng="0" ptsTypes="AAAAAAAAAAAAAAAAAAAA">
                                      <p:cBhvr>
                                        <p:cTn id="34" dur="5000" fill="hold"/>
                                        <p:tgtEl>
                                          <p:spTgt spid="88"/>
                                        </p:tgtEl>
                                        <p:attrNameLst>
                                          <p:attrName>ppt_x</p:attrName>
                                          <p:attrName>ppt_y</p:attrName>
                                        </p:attrNameLst>
                                      </p:cBhvr>
                                      <p:rCtr x="1285" y="208"/>
                                    </p:animMotion>
                                  </p:childTnLst>
                                </p:cTn>
                              </p:par>
                              <p:par>
                                <p:cTn id="35" presetID="0" presetClass="path" presetSubtype="0" repeatCount="indefinite" fill="hold" grpId="0" nodeType="withEffect">
                                  <p:stCondLst>
                                    <p:cond delay="0"/>
                                  </p:stCondLst>
                                  <p:childTnLst>
                                    <p:animMotion origin="layout" path="M -1.66667E-6 -4.07407E-6 L -1.66667E-6 0.00024 C 0.00295 0.00255 0.00573 0.0051 0.00868 0.00764 C 0.00972 0.00834 0.01042 0.01088 0.01181 0.01158 C 0.01354 0.01204 0.01702 0.00718 0.01806 0.00579 C 0.01875 0.00278 0.01893 -0.00393 0.0224 -0.00185 C 0.02379 -0.00092 0.02465 0.00209 0.0257 0.00394 C 0.02847 0.01968 0.03004 0.01574 0.02031 0.01343 C 0.02101 0.01528 0.02309 0.01713 0.0224 0.01922 C 0.02118 0.02315 0.01597 0.02686 0.01597 0.02709 C 0.01389 0.02616 0.01129 0.02732 0.00972 0.02477 C 0.00799 0.02223 0.00747 0.01343 0.00747 0.01366 C 0.00781 0.01088 0.00799 0.00811 0.00868 0.00579 C 0.00903 0.00371 0.01007 0.00209 0.01077 -4.07407E-6 C 0.01146 -0.00231 0.01215 -0.00509 0.01268 -0.00763 C 0.0125 -0.01203 0.01285 -0.01689 0.01181 -0.02083 C 0.01129 -0.02268 0.00972 -0.02291 0.00868 -0.02268 C 0.00504 -0.02222 0.00139 -0.02013 -0.00208 -0.01898 C -0.00173 -0.01504 -0.00173 -0.01111 -0.00104 -0.00763 C 0.00122 0.00487 -0.00017 -0.00115 -1.66667E-6 -4.07407E-6 Z " pathEditMode="relative" rAng="0" ptsTypes="AAAAAAAAAAAAAAAAAAAA">
                                      <p:cBhvr>
                                        <p:cTn id="36" dur="5000" fill="hold"/>
                                        <p:tgtEl>
                                          <p:spTgt spid="89"/>
                                        </p:tgtEl>
                                        <p:attrNameLst>
                                          <p:attrName>ppt_x</p:attrName>
                                          <p:attrName>ppt_y</p:attrName>
                                        </p:attrNameLst>
                                      </p:cBhvr>
                                      <p:rCtr x="1285" y="208"/>
                                    </p:animMotion>
                                  </p:childTnLst>
                                </p:cTn>
                              </p:par>
                              <p:par>
                                <p:cTn id="37" presetID="0" presetClass="path" presetSubtype="0" repeatCount="indefinite" fill="hold" grpId="0" nodeType="withEffect">
                                  <p:stCondLst>
                                    <p:cond delay="0"/>
                                  </p:stCondLst>
                                  <p:childTnLst>
                                    <p:animMotion origin="layout" path="M -3.61111E-6 -7.40741E-7 L -3.61111E-6 0.00023 C 0.00278 0.00255 0.00573 0.00509 0.00851 0.00764 C 0.00973 0.00833 0.01042 0.01088 0.01181 0.01157 C 0.01355 0.01204 0.01702 0.00718 0.01806 0.00579 C 0.01875 0.00278 0.01893 -0.00393 0.0224 -0.00185 C 0.02379 -0.00093 0.02466 0.00208 0.0257 0.00394 C 0.02848 0.01968 0.03004 0.01597 0.02032 0.01343 C 0.02101 0.01528 0.02309 0.01713 0.0224 0.01921 C 0.02101 0.02315 0.01598 0.02685 0.01598 0.02708 C 0.01389 0.02616 0.01129 0.02732 0.00973 0.02477 C 0.00799 0.02222 0.00747 0.01343 0.00747 0.01366 C 0.00782 0.01088 0.00799 0.0081 0.00851 0.00579 C 0.00903 0.0037 0.01007 0.00208 0.01077 -7.40741E-7 C 0.01146 -0.00231 0.01216 -0.00509 0.01268 -0.00764 C 0.0125 -0.01204 0.01285 -0.0169 0.01181 -0.02083 C 0.01129 -0.02268 0.00973 -0.02292 0.00851 -0.02268 C 0.00504 -0.02222 0.00139 -0.02014 -0.00208 -0.01898 C -0.00173 -0.01505 -0.00173 -0.01111 -0.00104 -0.00764 C 0.00122 0.00486 -0.00017 -0.00116 -3.61111E-6 -7.40741E-7 Z " pathEditMode="relative" rAng="0" ptsTypes="AAAAAAAAAAAAAAAAAAAA">
                                      <p:cBhvr>
                                        <p:cTn id="38" dur="5000" fill="hold"/>
                                        <p:tgtEl>
                                          <p:spTgt spid="90"/>
                                        </p:tgtEl>
                                        <p:attrNameLst>
                                          <p:attrName>ppt_x</p:attrName>
                                          <p:attrName>ppt_y</p:attrName>
                                        </p:attrNameLst>
                                      </p:cBhvr>
                                      <p:rCtr x="1285" y="208"/>
                                    </p:animMotion>
                                  </p:childTnLst>
                                </p:cTn>
                              </p:par>
                              <p:par>
                                <p:cTn id="39" presetID="0" presetClass="path" presetSubtype="0" repeatCount="indefinite" fill="hold" grpId="0" nodeType="withEffect">
                                  <p:stCondLst>
                                    <p:cond delay="0"/>
                                  </p:stCondLst>
                                  <p:childTnLst>
                                    <p:animMotion origin="layout" path="M 1.11111E-6 -4.07407E-6 L 1.11111E-6 0.00024 C 0.00295 0.00255 0.00573 0.0051 0.00868 0.00764 C 0.00972 0.00834 0.01042 0.01088 0.0118 0.01158 C 0.01354 0.01204 0.01701 0.00718 0.01805 0.00579 C 0.01875 0.00278 0.01892 -0.00393 0.02239 -0.00185 C 0.02378 -0.00092 0.02465 0.00209 0.02569 0.00394 C 0.02847 0.01968 0.03003 0.01574 0.02031 0.01343 C 0.02101 0.01528 0.02309 0.01713 0.02239 0.01922 C 0.02118 0.02315 0.01597 0.02686 0.01597 0.02709 C 0.01389 0.02616 0.01128 0.02732 0.00972 0.02477 C 0.00799 0.02223 0.00746 0.01343 0.00746 0.01366 C 0.00781 0.01088 0.00799 0.00811 0.00868 0.00579 C 0.00903 0.00371 0.01007 0.00209 0.01076 -4.07407E-6 C 0.01146 -0.00231 0.01215 -0.00509 0.01267 -0.00763 C 0.0125 -0.01203 0.01285 -0.01689 0.0118 -0.02083 C 0.01128 -0.02268 0.00972 -0.02291 0.00868 -0.02268 C 0.00503 -0.02222 0.00139 -0.02013 -0.00208 -0.01898 C -0.00174 -0.01504 -0.00174 -0.01111 -0.00104 -0.00763 C 0.00121 0.00487 -0.00017 -0.00115 1.11111E-6 -4.07407E-6 Z " pathEditMode="relative" rAng="0" ptsTypes="AAAAAAAAAAAAAAAAAAAA">
                                      <p:cBhvr>
                                        <p:cTn id="40" dur="5000" fill="hold"/>
                                        <p:tgtEl>
                                          <p:spTgt spid="91"/>
                                        </p:tgtEl>
                                        <p:attrNameLst>
                                          <p:attrName>ppt_x</p:attrName>
                                          <p:attrName>ppt_y</p:attrName>
                                        </p:attrNameLst>
                                      </p:cBhvr>
                                      <p:rCtr x="1285" y="208"/>
                                    </p:animMotion>
                                  </p:childTnLst>
                                </p:cTn>
                              </p:par>
                              <p:par>
                                <p:cTn id="41" presetID="0" presetClass="path" presetSubtype="0" repeatCount="indefinite" fill="hold" grpId="0" nodeType="withEffect">
                                  <p:stCondLst>
                                    <p:cond delay="0"/>
                                  </p:stCondLst>
                                  <p:childTnLst>
                                    <p:animMotion origin="layout" path="M 4.44444E-6 -3.7037E-6 L 4.44444E-6 0.00024 C 0.00277 0.00255 0.00572 0.0051 0.0085 0.00764 C 0.00954 0.00834 0.01041 0.01088 0.0118 0.01158 C 0.01354 0.01204 0.01701 0.00718 0.01805 0.00579 C 0.01875 0.00278 0.01892 -0.00393 0.02239 -0.00185 C 0.02378 -0.00092 0.02465 0.00209 0.02569 0.00394 C 0.02847 0.01968 0.03003 0.01574 0.02031 0.01343 C 0.021 0.01528 0.02309 0.01713 0.02239 0.01922 C 0.021 0.02315 0.01597 0.02686 0.01597 0.02709 C 0.01388 0.02616 0.01128 0.02732 0.00954 0.02477 C 0.00798 0.02223 0.00746 0.01343 0.00746 0.01366 C 0.00781 0.01088 0.00798 0.00811 0.0085 0.00579 C 0.00902 0.00371 0.01007 0.00209 0.01076 -3.7037E-6 C 0.01145 -0.00231 0.01215 -0.00509 0.01267 -0.00764 C 0.0125 -0.01203 0.01284 -0.01689 0.0118 -0.02083 C 0.01128 -0.02268 0.00954 -0.02291 0.0085 -0.02268 C 0.00503 -0.02222 0.00138 -0.02014 -0.00209 -0.01898 C -0.00174 -0.01504 -0.00174 -0.01111 -0.00105 -0.00764 C 0.00121 0.00486 -0.00018 -0.00115 4.44444E-6 -3.7037E-6 Z " pathEditMode="relative" rAng="0" ptsTypes="AAAAAAAAAAAAAAAAAAAA">
                                      <p:cBhvr>
                                        <p:cTn id="42" dur="5000" fill="hold"/>
                                        <p:tgtEl>
                                          <p:spTgt spid="92"/>
                                        </p:tgtEl>
                                        <p:attrNameLst>
                                          <p:attrName>ppt_x</p:attrName>
                                          <p:attrName>ppt_y</p:attrName>
                                        </p:attrNameLst>
                                      </p:cBhvr>
                                      <p:rCtr x="1285" y="208"/>
                                    </p:animMotion>
                                  </p:childTnLst>
                                </p:cTn>
                              </p:par>
                              <p:par>
                                <p:cTn id="43" presetID="0" presetClass="path" presetSubtype="0" repeatCount="indefinite" fill="hold" grpId="0" nodeType="withEffect">
                                  <p:stCondLst>
                                    <p:cond delay="0"/>
                                  </p:stCondLst>
                                  <p:childTnLst>
                                    <p:animMotion origin="layout" path="M -2.5E-6 -4.07407E-6 L -2.5E-6 0.00024 C 0.00295 0.00255 0.00573 0.0051 0.00868 0.00764 C 0.00972 0.00834 0.01042 0.01088 0.01181 0.01158 C 0.01354 0.01204 0.01702 0.00718 0.01806 0.00579 C 0.01875 0.00278 0.01893 -0.00393 0.0224 -0.00185 C 0.02379 -0.00092 0.02466 0.00209 0.0257 0.00394 C 0.02847 0.01968 0.03004 0.01574 0.02032 0.01343 C 0.02101 0.01528 0.02309 0.01713 0.0224 0.01922 C 0.02118 0.02315 0.01597 0.02686 0.01597 0.02709 C 0.01389 0.02616 0.01129 0.02732 0.00972 0.02477 C 0.00799 0.02223 0.00747 0.01343 0.00747 0.01366 C 0.00782 0.01088 0.00799 0.00811 0.00868 0.00579 C 0.00903 0.00371 0.01007 0.00209 0.01077 -4.07407E-6 C 0.01146 -0.00231 0.01216 -0.00509 0.01268 -0.00763 C 0.0125 -0.01203 0.01285 -0.01689 0.01181 -0.02083 C 0.01129 -0.02268 0.00972 -0.02291 0.00868 -0.02268 C 0.00504 -0.02222 0.00139 -0.02013 -0.00208 -0.01898 C -0.00173 -0.01504 -0.00173 -0.01111 -0.00104 -0.00763 C 0.00122 0.00487 -0.00017 -0.00115 -2.5E-6 -4.07407E-6 Z " pathEditMode="relative" rAng="0" ptsTypes="AAAAAAAAAAAAAAAAAAAA">
                                      <p:cBhvr>
                                        <p:cTn id="44" dur="5000" fill="hold"/>
                                        <p:tgtEl>
                                          <p:spTgt spid="93"/>
                                        </p:tgtEl>
                                        <p:attrNameLst>
                                          <p:attrName>ppt_x</p:attrName>
                                          <p:attrName>ppt_y</p:attrName>
                                        </p:attrNameLst>
                                      </p:cBhvr>
                                      <p:rCtr x="1285" y="208"/>
                                    </p:animMotion>
                                  </p:childTnLst>
                                </p:cTn>
                              </p:par>
                              <p:par>
                                <p:cTn id="45" presetID="0" presetClass="path" presetSubtype="0" repeatCount="indefinite" fill="hold" grpId="0" nodeType="withEffect">
                                  <p:stCondLst>
                                    <p:cond delay="250"/>
                                  </p:stCondLst>
                                  <p:childTnLst>
                                    <p:animMotion origin="layout" path="M 0.00069 -0.00023 L 0.00069 -4.44444E-6 C -0.00608 -0.00532 -0.01268 -0.01088 -0.01962 -0.0155 C -0.04688 -0.0331 -0.02535 -0.01481 -0.04098 -0.0287 C -0.04427 -0.02685 -0.04775 -0.02592 -0.0507 -0.02314 C -0.05243 -0.02129 -0.05348 -0.01759 -0.05504 -0.0155 C -0.0566 -0.01319 -0.05868 -0.0118 -0.06025 -0.00972 C -0.06233 -0.0074 -0.06389 -0.00416 -0.0658 -0.00208 C -0.06858 0.00116 -0.07952 0.00162 -0.07969 0.00162 C -0.09757 -0.01643 -0.08907 -0.01574 -0.10434 -0.00972 C -0.10643 -0.00648 -0.10868 -0.00347 -0.11077 -0.00023 C -0.11337 0.00417 -0.11702 0.01366 -0.12136 0.01505 C -0.1257 0.01644 -0.13004 0.01644 -0.13421 0.0169 C -0.1382 0.0125 -0.14237 0.00857 -0.14618 0.00371 C -0.15868 -0.01273 -0.14966 -0.00787 -0.16007 -0.01157 C -0.16598 -0.00648 -0.16858 -0.00463 -0.17379 0.00371 C -0.17483 0.0051 -0.17518 0.00764 -0.17605 0.00926 C -0.17743 0.01158 -0.179 0.0132 -0.18039 0.01505 C -0.18525 0.01436 -0.19046 0.01505 -0.19532 0.0132 C -0.20174 0.01088 -0.19983 0.00602 -0.204 -0.00023 C -0.20591 -0.00324 -0.20816 -0.00532 -0.21025 -0.00787 C -0.21181 -0.00972 -0.21285 -0.01226 -0.21459 -0.01365 C -0.21667 -0.01504 -0.21893 -0.01481 -0.22101 -0.0155 C -0.22327 -0.01296 -0.22535 -0.01064 -0.22743 -0.00787 C -0.23334 0.00024 -0.22778 -0.00324 -0.23612 0.00371 C -0.24167 0.00811 -0.24618 0.01019 -0.25209 0.0132 C -0.25973 0.01181 -0.26719 0.01227 -0.27466 0.00926 C -0.27691 0.00834 -0.27796 0.00394 -0.28004 0.00162 C -0.2823 -0.00115 -0.28525 -0.00277 -0.2875 -0.00601 C -0.28941 -0.00856 -0.2908 -0.01296 -0.29289 -0.0155 C -0.29393 -0.01689 -0.29566 -0.01643 -0.29723 -0.01736 C -0.29896 -0.01851 -0.3007 -0.0199 -0.30243 -0.02129 C -0.30608 -0.0206 -0.30973 -0.02129 -0.3132 -0.01921 C -0.31563 -0.01782 -0.31737 -0.01388 -0.31962 -0.01157 C -0.32171 -0.00949 -0.32396 -0.00787 -0.32605 -0.00601 C -0.33143 -0.00069 -0.33351 0.00255 -0.33889 0.00926 C -0.34775 0.00811 -0.35695 0.0095 -0.36563 0.00556 C -0.3665 0.0051 -0.37691 -0.00717 -0.38056 -0.01157 C -0.39618 -0.0081 -0.38299 -0.01342 -0.39566 -0.00208 C -0.41389 0.01412 -0.38525 -0.0162 -0.40417 0.00371 C -0.40712 0.00672 -0.40955 0.01158 -0.41268 0.0132 C -0.42639 0.01922 -0.41563 0.01482 -0.44601 0.01899 C -0.44983 0.01829 -0.454 0.01852 -0.45782 0.0169 C -0.45903 0.01644 -0.45973 0.01412 -0.46094 0.0132 C -0.46198 0.01227 -0.4632 0.01181 -0.46424 0.01135 C -0.46493 0.00926 -0.4658 0.00764 -0.46632 0.00556 C -0.46719 0.00255 -0.46702 -0.00162 -0.46858 -0.00393 C -0.46962 -0.00578 -0.47136 -0.00532 -0.47275 -0.00601 C -0.47448 -0.00463 -0.47639 -0.00347 -0.47813 -0.00208 C -0.47952 -0.00092 -0.48091 0.00093 -0.48247 0.00162 C -0.48351 0.00232 -0.48455 0.00162 -0.48559 0.00162 L -0.48559 0.00186 " pathEditMode="relative" rAng="0" ptsTypes="AAAAAAAAAAAAAAAAAAAAAAAAAAAAAAAAAAAAAAAAAAAAAAAAAAAA">
                                      <p:cBhvr>
                                        <p:cTn id="46" dur="5000" fill="hold"/>
                                        <p:tgtEl>
                                          <p:spTgt spid="117"/>
                                        </p:tgtEl>
                                        <p:attrNameLst>
                                          <p:attrName>ppt_x</p:attrName>
                                          <p:attrName>ppt_y</p:attrName>
                                        </p:attrNameLst>
                                      </p:cBhvr>
                                      <p:rCtr x="-24323" y="-463"/>
                                    </p:animMotion>
                                  </p:childTnLst>
                                </p:cTn>
                              </p:par>
                              <p:par>
                                <p:cTn id="47" presetID="0" presetClass="path" presetSubtype="0" repeatCount="indefinite" fill="hold" grpId="0" nodeType="withEffect">
                                  <p:stCondLst>
                                    <p:cond delay="750"/>
                                  </p:stCondLst>
                                  <p:childTnLst>
                                    <p:animMotion origin="layout" path="M 0.00069 -0.00024 L 0.00069 3.7037E-6 C -0.00608 -0.00533 -0.01268 -0.01088 -0.01962 -0.01551 C -0.04688 -0.03311 -0.02535 -0.01482 -0.04098 -0.02871 C -0.04427 -0.02686 -0.04775 -0.02593 -0.0507 -0.02315 C -0.05243 -0.0213 -0.05348 -0.0176 -0.05504 -0.01551 C -0.0566 -0.0132 -0.05868 -0.01181 -0.06025 -0.00973 C -0.06233 -0.00741 -0.06389 -0.00417 -0.0658 -0.00209 C -0.06858 0.00115 -0.07952 0.00162 -0.07969 0.00162 C -0.09757 -0.01644 -0.08907 -0.01574 -0.10434 -0.00973 C -0.10643 -0.00649 -0.10868 -0.00348 -0.11077 -0.00024 C -0.11337 0.00416 -0.11702 0.01365 -0.12136 0.01504 C -0.1257 0.01643 -0.13004 0.01643 -0.1342 0.01689 C -0.1382 0.0125 -0.14236 0.00856 -0.14618 0.0037 C -0.15868 -0.01274 -0.14966 -0.00787 -0.16007 -0.01158 C -0.16598 -0.00649 -0.16858 -0.00463 -0.17379 0.0037 C -0.17483 0.00509 -0.17518 0.00764 -0.17604 0.00926 C -0.17743 0.01157 -0.179 0.01319 -0.18039 0.01504 C -0.18525 0.01435 -0.19045 0.01504 -0.19532 0.01319 C -0.20174 0.01088 -0.19983 0.00601 -0.204 -0.00024 C -0.20591 -0.00324 -0.20816 -0.00533 -0.21025 -0.00787 C -0.21181 -0.00973 -0.21285 -0.01227 -0.21459 -0.01366 C -0.21667 -0.01505 -0.21893 -0.01482 -0.22101 -0.01551 C -0.22327 -0.01297 -0.22535 -0.01065 -0.22743 -0.00787 C -0.23334 0.00023 -0.22778 -0.00324 -0.23611 0.0037 C -0.24167 0.0081 -0.24618 0.01018 -0.25209 0.01319 C -0.25973 0.0118 -0.26719 0.01226 -0.27466 0.00926 C -0.27691 0.00833 -0.27795 0.00393 -0.28004 0.00162 C -0.28229 -0.00116 -0.28525 -0.00278 -0.2875 -0.00602 C -0.28941 -0.00857 -0.2908 -0.01297 -0.29289 -0.01551 C -0.29393 -0.0169 -0.29566 -0.01644 -0.29723 -0.01736 C -0.29896 -0.01852 -0.3007 -0.01991 -0.30243 -0.0213 C -0.30608 -0.02061 -0.30973 -0.0213 -0.3132 -0.01922 C -0.31563 -0.01783 -0.31736 -0.01389 -0.31945 -0.01158 C -0.3217 -0.00949 -0.32396 -0.00787 -0.32604 -0.00602 C -0.33143 -0.0007 -0.33351 0.00254 -0.33889 0.00926 C -0.34775 0.0081 -0.35695 0.00949 -0.36563 0.00555 C -0.3665 0.00509 -0.37691 -0.00718 -0.38056 -0.01158 C -0.39618 -0.00811 -0.38299 -0.01343 -0.39566 -0.00209 C -0.41389 0.01412 -0.38525 -0.01621 -0.40417 0.0037 C -0.40712 0.00671 -0.40955 0.01157 -0.41268 0.01319 C -0.42639 0.01921 -0.41563 0.01481 -0.44601 0.01898 C -0.44983 0.01828 -0.454 0.01851 -0.45782 0.01689 C -0.45903 0.01643 -0.45973 0.01412 -0.46094 0.01319 C -0.46198 0.01226 -0.4632 0.0118 -0.46424 0.01134 C -0.46493 0.00926 -0.4658 0.00764 -0.46632 0.00555 C -0.46719 0.00254 -0.46702 -0.00162 -0.46858 -0.00394 C -0.46945 -0.00579 -0.47136 -0.00533 -0.47275 -0.00602 C -0.47448 -0.00463 -0.47639 -0.00348 -0.47813 -0.00209 C -0.47952 -0.00093 -0.48091 0.00092 -0.48247 0.00162 C -0.48351 0.00231 -0.48455 0.00162 -0.48559 0.00162 L -0.48559 0.00185 " pathEditMode="relative" rAng="0" ptsTypes="AAAAAAAAAAAAAAAAAAAAAAAAAAAAAAAAAAAAAAAAAAAAAAAAAAAA">
                                      <p:cBhvr>
                                        <p:cTn id="48" dur="5000" fill="hold"/>
                                        <p:tgtEl>
                                          <p:spTgt spid="121"/>
                                        </p:tgtEl>
                                        <p:attrNameLst>
                                          <p:attrName>ppt_x</p:attrName>
                                          <p:attrName>ppt_y</p:attrName>
                                        </p:attrNameLst>
                                      </p:cBhvr>
                                      <p:rCtr x="-24323" y="-463"/>
                                    </p:animMotion>
                                  </p:childTnLst>
                                </p:cTn>
                              </p:par>
                              <p:par>
                                <p:cTn id="49" presetID="0" presetClass="path" presetSubtype="0" repeatCount="indefinite" fill="hold" grpId="0" nodeType="withEffect">
                                  <p:stCondLst>
                                    <p:cond delay="1500"/>
                                  </p:stCondLst>
                                  <p:childTnLst>
                                    <p:animMotion origin="layout" path="M 0.00069 -0.00023 L 0.00069 3.33333E-6 C -0.00608 -0.00533 -0.01268 -0.01088 -0.01962 -0.01551 C -0.04688 -0.03311 -0.02535 -0.01482 -0.04098 -0.02871 C -0.04427 -0.02686 -0.04775 -0.02593 -0.0507 -0.02315 C -0.05243 -0.0213 -0.05348 -0.0176 -0.05504 -0.01551 C -0.0566 -0.0132 -0.05868 -0.01181 -0.06025 -0.00973 C -0.06233 -0.00741 -0.06389 -0.00417 -0.0658 -0.00209 C -0.06858 0.00115 -0.07952 0.00162 -0.07969 0.00162 C -0.09757 -0.01644 -0.08907 -0.01574 -0.10434 -0.00973 C -0.10643 -0.00648 -0.10868 -0.00348 -0.11077 -0.00023 C -0.11337 0.00416 -0.11702 0.01365 -0.12136 0.01504 C -0.1257 0.01643 -0.13004 0.01643 -0.13421 0.01689 C -0.1382 0.0125 -0.14237 0.00856 -0.14618 0.0037 C -0.15868 -0.01273 -0.14966 -0.00787 -0.16007 -0.01158 C -0.16598 -0.00648 -0.16858 -0.00463 -0.17379 0.0037 C -0.17483 0.00509 -0.17518 0.00764 -0.17605 0.00926 C -0.17743 0.01157 -0.179 0.01319 -0.18039 0.01504 C -0.18525 0.01435 -0.19046 0.01504 -0.19532 0.01319 C -0.20174 0.01088 -0.19983 0.00602 -0.204 -0.00023 C -0.20591 -0.00324 -0.20816 -0.00533 -0.21025 -0.00787 C -0.21181 -0.00973 -0.21285 -0.01227 -0.21459 -0.01366 C -0.21667 -0.01505 -0.21893 -0.01482 -0.22101 -0.01551 C -0.22327 -0.01297 -0.22535 -0.01065 -0.22743 -0.00787 C -0.23334 0.00023 -0.22778 -0.00324 -0.23612 0.0037 C -0.24167 0.0081 -0.24618 0.01018 -0.25209 0.01319 C -0.25973 0.0118 -0.26719 0.01227 -0.27466 0.00926 C -0.27691 0.00833 -0.27796 0.00393 -0.28004 0.00162 C -0.2823 -0.00116 -0.28525 -0.00278 -0.2875 -0.00602 C -0.28941 -0.00857 -0.2908 -0.01297 -0.29289 -0.01551 C -0.29393 -0.0169 -0.29566 -0.01644 -0.29723 -0.01736 C -0.29896 -0.01852 -0.3007 -0.01991 -0.30243 -0.0213 C -0.30608 -0.02061 -0.30973 -0.0213 -0.3132 -0.01922 C -0.31563 -0.01783 -0.31737 -0.01389 -0.31962 -0.01158 C -0.32171 -0.00949 -0.32396 -0.00787 -0.32605 -0.00602 C -0.33143 -0.0007 -0.33351 0.00254 -0.33889 0.00926 C -0.34775 0.0081 -0.35695 0.00949 -0.36563 0.00555 C -0.3665 0.00509 -0.37691 -0.00718 -0.38056 -0.01158 C -0.39618 -0.00811 -0.38299 -0.01343 -0.39566 -0.00209 C -0.41389 0.01412 -0.38525 -0.01621 -0.40417 0.0037 C -0.40712 0.00671 -0.40955 0.01157 -0.41268 0.01319 C -0.42639 0.01921 -0.41563 0.01481 -0.44601 0.01898 C -0.44983 0.01828 -0.454 0.01852 -0.45782 0.01689 C -0.45903 0.01643 -0.45973 0.01412 -0.46094 0.01319 C -0.46198 0.01227 -0.4632 0.0118 -0.46424 0.01134 C -0.46493 0.00926 -0.4658 0.00764 -0.46632 0.00555 C -0.46719 0.00254 -0.46702 -0.00162 -0.46858 -0.00394 C -0.46962 -0.00579 -0.47136 -0.00533 -0.47275 -0.00602 C -0.47448 -0.00463 -0.47639 -0.00348 -0.47813 -0.00209 C -0.47952 -0.00093 -0.48091 0.00092 -0.48247 0.00162 C -0.48351 0.00231 -0.48455 0.00162 -0.48559 0.00162 L -0.48559 0.00185 " pathEditMode="relative" rAng="0" ptsTypes="AAAAAAAAAAAAAAAAAAAAAAAAAAAAAAAAAAAAAAAAAAAAAAAAAAAA">
                                      <p:cBhvr>
                                        <p:cTn id="50" dur="5000" fill="hold"/>
                                        <p:tgtEl>
                                          <p:spTgt spid="122"/>
                                        </p:tgtEl>
                                        <p:attrNameLst>
                                          <p:attrName>ppt_x</p:attrName>
                                          <p:attrName>ppt_y</p:attrName>
                                        </p:attrNameLst>
                                      </p:cBhvr>
                                      <p:rCtr x="-24323" y="-463"/>
                                    </p:animMotion>
                                  </p:childTnLst>
                                </p:cTn>
                              </p:par>
                              <p:par>
                                <p:cTn id="51" presetID="0" presetClass="path" presetSubtype="0" repeatCount="indefinite" fill="hold" grpId="0" nodeType="withEffect">
                                  <p:stCondLst>
                                    <p:cond delay="2000"/>
                                  </p:stCondLst>
                                  <p:childTnLst>
                                    <p:animMotion origin="layout" path="M 0.00069 -0.00023 L 0.00069 -1.85185E-6 C -0.00608 -0.00532 -0.01268 -0.01088 -0.01962 -0.01551 C -0.04688 -0.0331 -0.02535 -0.01481 -0.04098 -0.0287 C -0.04428 -0.02685 -0.04757 -0.02592 -0.0507 -0.02315 C -0.05244 -0.02129 -0.0533 -0.01759 -0.05504 -0.01551 C -0.0566 -0.01319 -0.05851 -0.0118 -0.06025 -0.00972 C -0.06233 -0.00741 -0.06372 -0.00416 -0.0658 -0.00208 C -0.06858 0.00116 -0.07934 0.00162 -0.07969 0.00162 C -0.09757 -0.01643 -0.08907 -0.01574 -0.10434 -0.00972 C -0.10643 -0.00648 -0.10851 -0.00347 -0.11059 -0.00023 C -0.11337 0.00417 -0.11684 0.01366 -0.12136 0.01505 C -0.1257 0.01644 -0.13004 0.01644 -0.13421 0.0169 C -0.1382 0.0125 -0.14237 0.00857 -0.14601 0.00371 C -0.15851 -0.01273 -0.14966 -0.00787 -0.16007 -0.01157 C -0.1658 -0.00648 -0.16858 -0.00463 -0.17379 0.00371 C -0.17483 0.00509 -0.17518 0.00764 -0.17605 0.00926 C -0.17726 0.01158 -0.17882 0.0132 -0.18039 0.01505 C -0.18525 0.01435 -0.19028 0.01505 -0.19532 0.0132 C -0.20174 0.01088 -0.19983 0.00602 -0.20382 -0.00023 C -0.20591 -0.00324 -0.20816 -0.00532 -0.21025 -0.00787 C -0.21181 -0.00972 -0.21285 -0.01227 -0.21459 -0.01366 C -0.21667 -0.01504 -0.21893 -0.01481 -0.22101 -0.01551 C -0.22309 -0.01296 -0.22535 -0.01065 -0.22744 -0.00787 C -0.23334 0.00023 -0.22778 -0.00324 -0.23612 0.00371 C -0.24167 0.0081 -0.24619 0.01019 -0.25209 0.0132 C -0.25955 0.01181 -0.26719 0.01227 -0.27466 0.00926 C -0.27674 0.00834 -0.27796 0.00394 -0.28004 0.00162 C -0.2823 -0.00116 -0.28507 -0.00278 -0.2875 -0.00602 C -0.28941 -0.00856 -0.2908 -0.01296 -0.29289 -0.01551 C -0.29393 -0.0169 -0.29566 -0.01643 -0.29705 -0.01736 C -0.29896 -0.01852 -0.3007 -0.01991 -0.30244 -0.02129 C -0.30608 -0.0206 -0.30973 -0.02129 -0.3132 -0.01921 C -0.31563 -0.01782 -0.31737 -0.01389 -0.31945 -0.01157 C -0.32153 -0.00949 -0.32396 -0.00787 -0.32605 -0.00602 C -0.33143 -0.00069 -0.33351 0.00255 -0.33872 0.00926 C -0.34775 0.0081 -0.35695 0.00949 -0.36563 0.00556 C -0.3665 0.00509 -0.37674 -0.00717 -0.38056 -0.01157 C -0.39601 -0.0081 -0.38299 -0.01342 -0.39549 -0.00208 C -0.41372 0.01412 -0.38507 -0.0162 -0.40417 0.00371 C -0.40712 0.00671 -0.40955 0.01158 -0.41268 0.0132 C -0.42639 0.01921 -0.41563 0.01482 -0.44601 0.01898 C -0.44983 0.01829 -0.45382 0.01852 -0.45782 0.0169 C -0.45903 0.01644 -0.45973 0.01412 -0.46094 0.0132 C -0.46198 0.01227 -0.4632 0.01181 -0.46424 0.01134 C -0.46476 0.00926 -0.4658 0.00764 -0.46632 0.00556 C -0.46719 0.00255 -0.46702 -0.00162 -0.46858 -0.00393 C -0.46945 -0.00579 -0.47136 -0.00532 -0.47275 -0.00602 C -0.47448 -0.00463 -0.47622 -0.00347 -0.47813 -0.00208 C -0.47952 -0.00092 -0.48091 0.00093 -0.48247 0.00162 C -0.48351 0.00232 -0.48455 0.00162 -0.48559 0.00162 L -0.48559 0.00185 " pathEditMode="relative" rAng="0" ptsTypes="AAAAAAAAAAAAAAAAAAAAAAAAAAAAAAAAAAAAAAAAAAAAAAAAAAAA">
                                      <p:cBhvr>
                                        <p:cTn id="52" dur="5000" fill="hold"/>
                                        <p:tgtEl>
                                          <p:spTgt spid="123"/>
                                        </p:tgtEl>
                                        <p:attrNameLst>
                                          <p:attrName>ppt_x</p:attrName>
                                          <p:attrName>ppt_y</p:attrName>
                                        </p:attrNameLst>
                                      </p:cBhvr>
                                      <p:rCtr x="-24323" y="-463"/>
                                    </p:animMotion>
                                  </p:childTnLst>
                                </p:cTn>
                              </p:par>
                              <p:par>
                                <p:cTn id="53" presetID="0" presetClass="path" presetSubtype="0" repeatCount="indefinite" fill="hold" grpId="0" nodeType="withEffect">
                                  <p:stCondLst>
                                    <p:cond delay="2750"/>
                                  </p:stCondLst>
                                  <p:childTnLst>
                                    <p:animMotion origin="layout" path="M 0.00069 -0.00023 L 0.00069 -2.22222E-6 C -0.00608 -0.00532 -0.01267 -0.01088 -0.01962 -0.01551 C -0.04688 -0.0331 -0.02535 -0.01481 -0.04097 -0.0287 C -0.04427 -0.02685 -0.04757 -0.02592 -0.05069 -0.02315 C -0.05243 -0.02129 -0.0533 -0.01759 -0.05486 -0.01551 C -0.0566 -0.01319 -0.05851 -0.0118 -0.06024 -0.00972 C -0.06233 -0.00741 -0.06372 -0.00416 -0.0658 -0.00208 C -0.06858 0.00116 -0.07934 0.00162 -0.07969 0.00162 C -0.09757 -0.01643 -0.08906 -0.01574 -0.10434 -0.00972 C -0.10642 -0.00648 -0.10851 -0.00347 -0.11059 -0.00023 C -0.11337 0.00417 -0.11684 0.01366 -0.12135 0.01505 C -0.12569 0.01644 -0.12986 0.01644 -0.1342 0.0169 C -0.13819 0.0125 -0.14236 0.00857 -0.14601 0.00371 C -0.15851 -0.01273 -0.14965 -0.00787 -0.16007 -0.01157 C -0.1658 -0.00648 -0.16858 -0.00463 -0.17378 0.00371 C -0.17483 0.00509 -0.17517 0.00764 -0.17604 0.00926 C -0.17726 0.01158 -0.17882 0.0132 -0.18038 0.01505 C -0.18524 0.01435 -0.19028 0.01505 -0.19531 0.0132 C -0.20174 0.01088 -0.19983 0.00602 -0.20382 -0.00023 C -0.2059 -0.00324 -0.20816 -0.00532 -0.21024 -0.00787 C -0.21181 -0.00972 -0.21285 -0.01227 -0.21458 -0.01366 C -0.21667 -0.01504 -0.21892 -0.01481 -0.22101 -0.01551 C -0.22309 -0.01296 -0.22535 -0.01065 -0.22743 -0.00787 C -0.23333 0.00023 -0.22778 -0.00324 -0.23611 0.00371 C -0.24167 0.0081 -0.24618 0.01019 -0.25208 0.0132 C -0.25955 0.01181 -0.26719 0.01227 -0.27465 0.00926 C -0.27674 0.00834 -0.27795 0.00394 -0.27986 0.00162 C -0.28229 -0.00116 -0.28507 -0.00278 -0.2875 -0.00602 C -0.28941 -0.00856 -0.2908 -0.01296 -0.29288 -0.01551 C -0.29392 -0.0169 -0.29566 -0.01643 -0.29705 -0.01736 C -0.29896 -0.01852 -0.30069 -0.01991 -0.30243 -0.02129 C -0.30608 -0.0206 -0.30972 -0.02129 -0.31319 -0.01921 C -0.31563 -0.01782 -0.31736 -0.01389 -0.31944 -0.01157 C -0.32153 -0.00949 -0.32396 -0.00787 -0.32604 -0.00602 C -0.33142 -0.00069 -0.33351 0.00255 -0.33872 0.00926 C -0.34774 0.0081 -0.35694 0.00949 -0.36563 0.00556 C -0.36649 0.00509 -0.37674 -0.00717 -0.38056 -0.01157 C -0.39601 -0.0081 -0.38299 -0.01342 -0.39549 -0.00208 C -0.41372 0.01412 -0.38507 -0.0162 -0.40417 0.00371 C -0.40712 0.00672 -0.40955 0.01158 -0.41267 0.0132 C -0.42639 0.01922 -0.41563 0.01482 -0.44601 0.01898 C -0.44983 0.01829 -0.45382 0.01852 -0.45781 0.0169 C -0.45903 0.01644 -0.45972 0.01412 -0.46094 0.0132 C -0.46198 0.01227 -0.46319 0.01181 -0.46424 0.01134 C -0.46476 0.00926 -0.4658 0.00764 -0.46632 0.00556 C -0.46719 0.00255 -0.46701 -0.00162 -0.46858 -0.00393 C -0.46944 -0.00578 -0.47135 -0.00532 -0.47274 -0.00602 C -0.47448 -0.00463 -0.47622 -0.00347 -0.47813 -0.00208 C -0.47951 -0.00092 -0.4809 0.00093 -0.48247 0.00162 C -0.48351 0.00232 -0.48455 0.00162 -0.48559 0.00162 L -0.48559 0.00185 " pathEditMode="relative" rAng="0" ptsTypes="AAAAAAAAAAAAAAAAAAAAAAAAAAAAAAAAAAAAAAAAAAAAAAAAAAAA">
                                      <p:cBhvr>
                                        <p:cTn id="54" dur="5000" fill="hold"/>
                                        <p:tgtEl>
                                          <p:spTgt spid="124"/>
                                        </p:tgtEl>
                                        <p:attrNameLst>
                                          <p:attrName>ppt_x</p:attrName>
                                          <p:attrName>ppt_y</p:attrName>
                                        </p:attrNameLst>
                                      </p:cBhvr>
                                      <p:rCtr x="-24323" y="-463"/>
                                    </p:animMotion>
                                  </p:childTnLst>
                                </p:cTn>
                              </p:par>
                              <p:par>
                                <p:cTn id="55" presetID="0" presetClass="path" presetSubtype="0" repeatCount="indefinite" fill="hold" grpId="0" nodeType="withEffect">
                                  <p:stCondLst>
                                    <p:cond delay="1250"/>
                                  </p:stCondLst>
                                  <p:childTnLst>
                                    <p:animMotion origin="layout" path="M 0.0007 -0.00024 L 0.0007 3.7037E-6 C -0.00607 -0.00533 -0.01267 -0.01088 -0.01961 -0.01551 C -0.04687 -0.03311 -0.02534 -0.01482 -0.04097 -0.02871 C -0.04427 -0.02686 -0.04774 -0.02593 -0.05069 -0.02315 C -0.05243 -0.0213 -0.05347 -0.0176 -0.05503 -0.01551 C -0.05659 -0.0132 -0.05868 -0.01181 -0.06024 -0.00973 C -0.06232 -0.00741 -0.06371 -0.00417 -0.06579 -0.00209 C -0.06857 0.00115 -0.07951 0.00162 -0.07968 0.00162 C -0.09757 -0.01644 -0.08906 -0.01574 -0.10434 -0.00973 C -0.10642 -0.00649 -0.10868 -0.00348 -0.11076 -0.00024 C -0.11336 0.00416 -0.11701 0.01365 -0.12135 0.01504 C -0.12569 0.01643 -0.13003 0.01643 -0.1342 0.01689 C -0.13819 0.0125 -0.14236 0.00856 -0.14618 0.0037 C -0.15868 -0.01274 -0.14965 -0.00787 -0.16007 -0.01158 C -0.16597 -0.00649 -0.16857 -0.00463 -0.17378 0.0037 C -0.17482 0.00509 -0.17517 0.00764 -0.17604 0.00926 C -0.17743 0.01157 -0.17899 0.01319 -0.18038 0.01504 C -0.18524 0.01435 -0.19045 0.01504 -0.19531 0.01319 C -0.20173 0.01088 -0.19982 0.00601 -0.20399 -0.00024 C -0.2059 -0.00324 -0.20816 -0.00533 -0.21024 -0.00787 C -0.2118 -0.00973 -0.21284 -0.01227 -0.21458 -0.01366 C -0.21666 -0.01505 -0.21892 -0.01482 -0.221 -0.01551 C -0.22326 -0.01297 -0.22534 -0.01065 -0.22743 -0.00787 C -0.23333 0.00023 -0.22777 -0.00324 -0.23611 0.0037 C -0.24166 0.0081 -0.24618 0.01018 -0.25208 0.01319 C -0.25972 0.0118 -0.26718 0.01226 -0.27465 0.00926 C -0.27691 0.00833 -0.27795 0.00393 -0.28003 0.00162 C -0.28229 -0.00116 -0.28524 -0.00278 -0.2875 -0.00602 C -0.28941 -0.00857 -0.29079 -0.01297 -0.29288 -0.01551 C -0.29392 -0.0169 -0.29566 -0.01644 -0.29722 -0.01736 C -0.29895 -0.01852 -0.30069 -0.01991 -0.30243 -0.0213 C -0.30607 -0.02061 -0.30972 -0.0213 -0.31319 -0.01922 C -0.31562 -0.01783 -0.31736 -0.01389 -0.31944 -0.01158 C -0.3217 -0.00949 -0.32395 -0.00787 -0.32604 -0.00602 C -0.33142 -0.0007 -0.3335 0.00254 -0.33871 0.00926 C -0.34774 0.0081 -0.35694 0.00949 -0.36562 0.00555 C -0.36649 0.00509 -0.37691 -0.00718 -0.38055 -0.01158 C -0.39618 -0.00811 -0.38298 -0.01343 -0.39566 -0.00209 C -0.41371 0.01412 -0.38524 -0.01621 -0.40416 0.0037 C -0.40711 0.00671 -0.40954 0.01157 -0.41267 0.01319 C -0.42638 0.01921 -0.41562 0.01481 -0.446 0.01898 C -0.44982 0.01828 -0.45399 0.01851 -0.45781 0.01689 C -0.45902 0.01643 -0.45972 0.01412 -0.46093 0.01319 C -0.46198 0.01226 -0.46319 0.0118 -0.46423 0.01134 C -0.46493 0.00926 -0.46579 0.00764 -0.46632 0.00555 C -0.46718 0.00254 -0.46701 -0.00162 -0.46857 -0.00394 C -0.46944 -0.00579 -0.47135 -0.00533 -0.47274 -0.00602 C -0.47448 -0.00463 -0.47621 -0.00348 -0.47812 -0.00209 C -0.47951 -0.00093 -0.4809 0.00092 -0.48246 0.00162 C -0.4835 0.00231 -0.48454 0.00162 -0.48559 0.00162 L -0.48559 0.00185 " pathEditMode="relative" rAng="0" ptsTypes="AAAAAAAAAAAAAAAAAAAAAAAAAAAAAAAAAAAAAAAAAAAAAAAAAAAA">
                                      <p:cBhvr>
                                        <p:cTn id="56" dur="5000" fill="hold"/>
                                        <p:tgtEl>
                                          <p:spTgt spid="125"/>
                                        </p:tgtEl>
                                        <p:attrNameLst>
                                          <p:attrName>ppt_x</p:attrName>
                                          <p:attrName>ppt_y</p:attrName>
                                        </p:attrNameLst>
                                      </p:cBhvr>
                                      <p:rCtr x="-24323" y="-463"/>
                                    </p:animMotion>
                                  </p:childTnLst>
                                </p:cTn>
                              </p:par>
                              <p:par>
                                <p:cTn id="57" presetID="0" presetClass="path" presetSubtype="0" repeatCount="indefinite" fill="hold" grpId="0" nodeType="withEffect">
                                  <p:stCondLst>
                                    <p:cond delay="2250"/>
                                  </p:stCondLst>
                                  <p:childTnLst>
                                    <p:animMotion origin="layout" path="M 0.00069 -0.00023 L 0.00069 -7.40741E-7 C -0.00608 -0.00532 -0.01267 -0.01088 -0.01962 -0.01551 C -0.04688 -0.0331 -0.02535 -0.01481 -0.04097 -0.0287 C -0.04427 -0.02685 -0.04757 -0.02593 -0.05069 -0.02315 C -0.05243 -0.0213 -0.0533 -0.01759 -0.05486 -0.01551 C -0.0566 -0.01319 -0.05851 -0.0118 -0.06024 -0.00972 C -0.06233 -0.00741 -0.06372 -0.00417 -0.0658 -0.00208 C -0.06858 0.00116 -0.07934 0.00162 -0.07969 0.00162 C -0.09757 -0.01643 -0.08906 -0.01574 -0.10434 -0.00972 C -0.10642 -0.00648 -0.10851 -0.00347 -0.11059 -0.00023 C -0.11337 0.00417 -0.11684 0.01366 -0.12135 0.01505 C -0.12569 0.01644 -0.12986 0.01644 -0.1342 0.0169 C -0.13819 0.0125 -0.14236 0.00857 -0.14601 0.0037 C -0.15851 -0.01273 -0.14965 -0.00787 -0.16007 -0.01157 C -0.1658 -0.00648 -0.16858 -0.00463 -0.17378 0.0037 C -0.17483 0.00509 -0.17517 0.00764 -0.17604 0.00926 C -0.17726 0.01157 -0.17882 0.0132 -0.18038 0.01505 C -0.18524 0.01435 -0.19028 0.01505 -0.19531 0.0132 C -0.20174 0.01088 -0.19983 0.00602 -0.20382 -0.00023 C -0.2059 -0.00324 -0.20816 -0.00532 -0.21024 -0.00787 C -0.21181 -0.00972 -0.21285 -0.01227 -0.21458 -0.01366 C -0.21667 -0.01505 -0.21892 -0.01481 -0.22101 -0.01551 C -0.22309 -0.01296 -0.22535 -0.01065 -0.22743 -0.00787 C -0.23333 0.00023 -0.22778 -0.00324 -0.23611 0.0037 C -0.24167 0.0081 -0.24618 0.01019 -0.25208 0.0132 C -0.25955 0.01181 -0.26719 0.01227 -0.27465 0.00926 C -0.27674 0.00833 -0.27795 0.00394 -0.27986 0.00162 C -0.28229 -0.00116 -0.28507 -0.00278 -0.2875 -0.00602 C -0.28941 -0.00856 -0.2908 -0.01296 -0.29288 -0.01551 C -0.29392 -0.0169 -0.29566 -0.01643 -0.29705 -0.01736 C -0.29896 -0.01852 -0.30069 -0.01991 -0.30243 -0.0213 C -0.30608 -0.0206 -0.30972 -0.0213 -0.31319 -0.01921 C -0.31563 -0.01782 -0.31736 -0.01389 -0.31944 -0.01157 C -0.32153 -0.00949 -0.32396 -0.00787 -0.32604 -0.00602 C -0.33142 -0.00069 -0.33351 0.00255 -0.33872 0.00926 C -0.34774 0.0081 -0.35694 0.00949 -0.36563 0.00556 C -0.36649 0.00509 -0.37674 -0.00718 -0.38056 -0.01157 C -0.39601 -0.0081 -0.38299 -0.01343 -0.39549 -0.00208 C -0.41372 0.01412 -0.38507 -0.0162 -0.40417 0.0037 C -0.40712 0.00671 -0.40955 0.01157 -0.41267 0.0132 C -0.42639 0.01921 -0.41563 0.01482 -0.44601 0.01898 C -0.44983 0.01829 -0.45382 0.01852 -0.45781 0.0169 C -0.45903 0.01644 -0.45972 0.01412 -0.46094 0.0132 C -0.46198 0.01227 -0.46319 0.01181 -0.46424 0.01134 C -0.46476 0.00926 -0.4658 0.00764 -0.46632 0.00556 C -0.46719 0.00255 -0.46701 -0.00162 -0.46858 -0.00393 C -0.46944 -0.00579 -0.47135 -0.00532 -0.47274 -0.00602 C -0.47448 -0.00463 -0.47622 -0.00347 -0.47813 -0.00208 C -0.47951 -0.00093 -0.4809 0.00093 -0.48247 0.00162 C -0.48351 0.00232 -0.48455 0.00162 -0.48559 0.00162 L -0.48559 0.00185 " pathEditMode="relative" rAng="0" ptsTypes="AAAAAAAAAAAAAAAAAAAAAAAAAAAAAAAAAAAAAAAAAAAAAAAAAAAA">
                                      <p:cBhvr>
                                        <p:cTn id="58" dur="5000" fill="hold"/>
                                        <p:tgtEl>
                                          <p:spTgt spid="126"/>
                                        </p:tgtEl>
                                        <p:attrNameLst>
                                          <p:attrName>ppt_x</p:attrName>
                                          <p:attrName>ppt_y</p:attrName>
                                        </p:attrNameLst>
                                      </p:cBhvr>
                                      <p:rCtr x="-24323" y="-463"/>
                                    </p:animMotion>
                                  </p:childTnLst>
                                </p:cTn>
                              </p:par>
                              <p:par>
                                <p:cTn id="59" presetID="0" presetClass="path" presetSubtype="0" repeatCount="indefinite" fill="hold" grpId="0" nodeType="withEffect">
                                  <p:stCondLst>
                                    <p:cond delay="0"/>
                                  </p:stCondLst>
                                  <p:childTnLst>
                                    <p:animMotion origin="layout" path="M 2.77778E-6 -4.07407E-6 L 2.77778E-6 0.00024 C 0.00295 0.00255 0.00573 0.0051 0.0085 0.00764 C 0.00972 0.00834 0.01041 0.01088 0.0118 0.01158 C 0.01354 0.01204 0.01701 0.00718 0.01805 0.00579 C 0.01875 0.00278 0.01892 -0.00393 0.02239 -0.00185 C 0.02378 -0.00092 0.02465 0.00209 0.02569 0.00394 C 0.02847 0.01968 0.03003 0.01574 0.02031 0.01343 C 0.021 0.01528 0.02309 0.01713 0.02239 0.01922 C 0.021 0.02315 0.01597 0.02686 0.01597 0.02709 C 0.01389 0.02616 0.01128 0.02732 0.00972 0.02477 C 0.00798 0.02223 0.00746 0.01343 0.00746 0.01366 C 0.00781 0.01088 0.00798 0.00811 0.0085 0.00579 C 0.00903 0.00371 0.01007 0.00209 0.01076 -4.07407E-6 C 0.01146 -0.00231 0.01215 -0.00509 0.01267 -0.00763 C 0.0125 -0.01203 0.01284 -0.01689 0.0118 -0.02083 C 0.01128 -0.02268 0.00972 -0.02291 0.0085 -0.02268 C 0.00503 -0.02222 0.00139 -0.02013 -0.00209 -0.01898 C -0.00174 -0.01504 -0.00174 -0.01111 -0.00104 -0.00763 C 0.00121 0.00487 -0.00018 -0.00115 2.77778E-6 -4.07407E-6 Z " pathEditMode="relative" rAng="0" ptsTypes="AAAAAAAAAAAAAAAAAAAA">
                                      <p:cBhvr>
                                        <p:cTn id="60" dur="5000" fill="hold"/>
                                        <p:tgtEl>
                                          <p:spTgt spid="127"/>
                                        </p:tgtEl>
                                        <p:attrNameLst>
                                          <p:attrName>ppt_x</p:attrName>
                                          <p:attrName>ppt_y</p:attrName>
                                        </p:attrNameLst>
                                      </p:cBhvr>
                                      <p:rCtr x="1285" y="208"/>
                                    </p:animMotion>
                                  </p:childTnLst>
                                </p:cTn>
                              </p:par>
                              <p:par>
                                <p:cTn id="61" presetID="0" presetClass="path" presetSubtype="0" repeatCount="indefinite" fill="hold" grpId="0" nodeType="withEffect">
                                  <p:stCondLst>
                                    <p:cond delay="0"/>
                                  </p:stCondLst>
                                  <p:childTnLst>
                                    <p:animMotion origin="layout" path="M 3.33333E-6 2.96296E-6 L 3.33333E-6 0.00023 C 0.00277 0.00254 0.00573 0.00509 0.0085 0.00764 C 0.00955 0.00833 0.01041 0.01088 0.0118 0.01157 C 0.01354 0.01203 0.01701 0.00717 0.01805 0.00578 C 0.01875 0.00277 0.01892 -0.00394 0.02239 -0.00185 C 0.02378 -0.00093 0.02465 0.00208 0.02569 0.00393 C 0.02847 0.01967 0.02986 0.01574 0.02031 0.01342 C 0.021 0.01527 0.02309 0.01713 0.02239 0.01921 C 0.021 0.02315 0.01597 0.02685 0.01597 0.02708 C 0.01389 0.02615 0.01111 0.02731 0.00955 0.02477 C 0.00798 0.02222 0.00746 0.01342 0.00746 0.01365 C 0.00781 0.01088 0.00798 0.0081 0.0085 0.00578 C 0.00902 0.0037 0.01007 0.00208 0.01059 2.96296E-6 C 0.01146 -0.00232 0.01215 -0.0051 0.01267 -0.00764 C 0.0125 -0.01204 0.01284 -0.0169 0.0118 -0.02084 C 0.01111 -0.02269 0.00955 -0.02292 0.0085 -0.02269 C 0.00486 -0.02223 0.00139 -0.02014 -0.00209 -0.01898 C -0.00191 -0.01505 -0.00191 -0.01111 -0.00104 -0.00764 C 0.00121 0.00486 -0.00018 -0.00116 3.33333E-6 2.96296E-6 Z " pathEditMode="relative" rAng="0" ptsTypes="AAAAAAAAAAAAAAAAAAAA">
                                      <p:cBhvr>
                                        <p:cTn id="62" dur="5000" fill="hold"/>
                                        <p:tgtEl>
                                          <p:spTgt spid="128"/>
                                        </p:tgtEl>
                                        <p:attrNameLst>
                                          <p:attrName>ppt_x</p:attrName>
                                          <p:attrName>ppt_y</p:attrName>
                                        </p:attrNameLst>
                                      </p:cBhvr>
                                      <p:rCtr x="1267" y="208"/>
                                    </p:animMotion>
                                  </p:childTnLst>
                                </p:cTn>
                              </p:par>
                              <p:par>
                                <p:cTn id="63" presetID="0" presetClass="path" presetSubtype="0" repeatCount="indefinite" fill="hold" grpId="0" nodeType="withEffect">
                                  <p:stCondLst>
                                    <p:cond delay="0"/>
                                  </p:stCondLst>
                                  <p:childTnLst>
                                    <p:animMotion origin="layout" path="M 1.66667E-6 4.07407E-6 L 1.66667E-6 0.00023 C 0.00278 0.00254 0.00573 0.00509 0.00851 0.00763 C 0.00955 0.00833 0.01042 0.01088 0.0118 0.01157 C 0.01354 0.01203 0.01701 0.00717 0.01805 0.00578 C 0.01875 0.00277 0.01892 -0.00394 0.02239 -0.00186 C 0.02378 -0.00093 0.02465 0.00208 0.02569 0.00393 C 0.02847 0.01967 0.03003 0.01574 0.02031 0.01342 C 0.02101 0.01527 0.02309 0.01713 0.02239 0.01921 C 0.02101 0.02314 0.01597 0.02685 0.01597 0.02708 C 0.01389 0.02615 0.01128 0.02731 0.00955 0.02476 C 0.00798 0.02222 0.00746 0.01342 0.00746 0.01365 C 0.00781 0.01088 0.00798 0.0081 0.00851 0.00578 C 0.00903 0.0037 0.01007 0.00208 0.01076 4.07407E-6 C 0.01146 -0.00232 0.01215 -0.0051 0.01267 -0.00764 C 0.0125 -0.01204 0.01285 -0.0169 0.0118 -0.02084 C 0.01128 -0.02269 0.00955 -0.02292 0.00851 -0.02269 C 0.00503 -0.02223 0.00139 -0.02014 -0.00208 -0.01899 C -0.00174 -0.01505 -0.00174 -0.01112 -0.00104 -0.00764 C 0.00121 0.00486 -0.00018 -0.00116 1.66667E-6 4.07407E-6 Z " pathEditMode="relative" rAng="0" ptsTypes="AAAAAAAAAAAAAAAAAAAA">
                                      <p:cBhvr>
                                        <p:cTn id="64" dur="5000" fill="hold"/>
                                        <p:tgtEl>
                                          <p:spTgt spid="129"/>
                                        </p:tgtEl>
                                        <p:attrNameLst>
                                          <p:attrName>ppt_x</p:attrName>
                                          <p:attrName>ppt_y</p:attrName>
                                        </p:attrNameLst>
                                      </p:cBhvr>
                                      <p:rCtr x="1285" y="208"/>
                                    </p:animMotion>
                                  </p:childTnLst>
                                </p:cTn>
                              </p:par>
                              <p:par>
                                <p:cTn id="65" presetID="0" presetClass="path" presetSubtype="0" repeatCount="indefinite" fill="hold" grpId="0" nodeType="withEffect">
                                  <p:stCondLst>
                                    <p:cond delay="0"/>
                                  </p:stCondLst>
                                  <p:childTnLst>
                                    <p:animMotion origin="layout" path="M -1.38889E-6 -2.96296E-6 L -1.38889E-6 0.00023 C 0.00295 0.00255 0.00573 0.0051 0.00868 0.00764 C 0.00972 0.00834 0.01042 0.01088 0.01181 0.01158 C 0.01354 0.01204 0.01702 0.00718 0.01806 0.00579 C 0.01875 0.00278 0.0191 -0.00393 0.0224 -0.00185 C 0.02379 -0.00092 0.02465 0.00209 0.0257 0.00394 C 0.02847 0.01968 0.03004 0.01574 0.02031 0.01343 C 0.02101 0.01528 0.02309 0.01713 0.0224 0.01922 C 0.02118 0.02315 0.01597 0.02685 0.01597 0.02709 C 0.01389 0.02616 0.01129 0.02732 0.00972 0.02477 C 0.00799 0.02223 0.00747 0.01343 0.00747 0.01366 C 0.00781 0.01088 0.00799 0.0081 0.00868 0.00579 C 0.00903 0.00371 0.01007 0.00209 0.01077 -2.96296E-6 C 0.01146 -0.00231 0.01215 -0.00509 0.01285 -0.00764 C 0.0125 -0.01203 0.01285 -0.0169 0.01181 -0.02083 C 0.01129 -0.02268 0.00972 -0.02291 0.00868 -0.02268 C 0.00504 -0.02222 0.00139 -0.02014 -0.00208 -0.01898 C -0.00173 -0.01504 -0.00173 -0.01111 -0.00104 -0.00764 C 0.00139 0.00486 -0.00017 -0.00115 -1.38889E-6 -2.96296E-6 Z " pathEditMode="relative" rAng="0" ptsTypes="AAAAAAAAAAAAAAAAAAAA">
                                      <p:cBhvr>
                                        <p:cTn id="66" dur="5000" fill="hold"/>
                                        <p:tgtEl>
                                          <p:spTgt spid="130"/>
                                        </p:tgtEl>
                                        <p:attrNameLst>
                                          <p:attrName>ppt_x</p:attrName>
                                          <p:attrName>ppt_y</p:attrName>
                                        </p:attrNameLst>
                                      </p:cBhvr>
                                      <p:rCtr x="1285"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3" grpId="0" animBg="1"/>
      <p:bldP spid="74" grpId="0" animBg="1"/>
      <p:bldP spid="75" grpId="0" animBg="1"/>
      <p:bldP spid="76"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117"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5DE74A5-4671-1378-1741-CBF338D1E8B0}"/>
              </a:ext>
            </a:extLst>
          </p:cNvPr>
          <p:cNvSpPr/>
          <p:nvPr/>
        </p:nvSpPr>
        <p:spPr>
          <a:xfrm>
            <a:off x="87464" y="63551"/>
            <a:ext cx="7605423" cy="461665"/>
          </a:xfrm>
          <a:prstGeom prst="rect">
            <a:avLst/>
          </a:prstGeom>
        </p:spPr>
        <p:txBody>
          <a:bodyPr wrap="square">
            <a:spAutoFit/>
          </a:bodyPr>
          <a:lstStyle/>
          <a:p>
            <a:pPr defTabSz="685800"/>
            <a:r>
              <a:rPr lang="en-US" sz="2400" b="1" dirty="0">
                <a:latin typeface="Times New Roman"/>
              </a:rPr>
              <a:t>I. BẢN CHẤT CỦA DÒNG ĐIỆN TRONG KIM LOẠI</a:t>
            </a:r>
          </a:p>
        </p:txBody>
      </p:sp>
      <p:sp>
        <p:nvSpPr>
          <p:cNvPr id="5" name="Rectangle 4">
            <a:extLst>
              <a:ext uri="{FF2B5EF4-FFF2-40B4-BE49-F238E27FC236}">
                <a16:creationId xmlns:a16="http://schemas.microsoft.com/office/drawing/2014/main" id="{4AC62272-AB85-BAF6-9044-58AC49FE14C1}"/>
              </a:ext>
            </a:extLst>
          </p:cNvPr>
          <p:cNvSpPr/>
          <p:nvPr/>
        </p:nvSpPr>
        <p:spPr>
          <a:xfrm>
            <a:off x="248926" y="566599"/>
            <a:ext cx="8455254" cy="2406813"/>
          </a:xfrm>
          <a:prstGeom prst="rect">
            <a:avLst/>
          </a:prstGeom>
        </p:spPr>
        <p:txBody>
          <a:bodyPr wrap="square">
            <a:spAutoFit/>
          </a:bodyPr>
          <a:lstStyle/>
          <a:p>
            <a:pPr algn="just" defTabSz="685800">
              <a:lnSpc>
                <a:spcPct val="130000"/>
              </a:lnSpc>
            </a:pPr>
            <a:r>
              <a:rPr lang="en-US" sz="2200" dirty="0">
                <a:solidFill>
                  <a:srgbClr val="333333"/>
                </a:solidFill>
                <a:latin typeface="Times New Roman" panose="02020603050405020304" pitchFamily="18" charset="0"/>
              </a:rPr>
              <a:t>- </a:t>
            </a:r>
            <a:r>
              <a:rPr lang="vi-VN" sz="2200" dirty="0">
                <a:solidFill>
                  <a:srgbClr val="333333"/>
                </a:solidFill>
                <a:latin typeface="Times New Roman" panose="02020603050405020304" pitchFamily="18" charset="0"/>
              </a:rPr>
              <a:t>Trong kim loại, các nguyên tử bị mất êlectron hóa trị trở thành các ion dương. Các ion dương liên kết với nhau một cách có trật tự tạo thành mạng tinh thể kim loại. Các ion dương dao động nhiệt xung quanh nút mạng.</a:t>
            </a:r>
          </a:p>
          <a:p>
            <a:pPr defTabSz="685800"/>
            <a:r>
              <a:rPr lang="vi-VN" dirty="0">
                <a:solidFill>
                  <a:prstClr val="black"/>
                </a:solidFill>
                <a:latin typeface="Times New Roman" panose="02020603050405020304" pitchFamily="18" charset="0"/>
              </a:rPr>
              <a:t/>
            </a:r>
            <a:br>
              <a:rPr lang="vi-VN" dirty="0">
                <a:solidFill>
                  <a:prstClr val="black"/>
                </a:solidFill>
                <a:latin typeface="Times New Roman" panose="02020603050405020304" pitchFamily="18" charset="0"/>
              </a:rPr>
            </a:br>
            <a:endParaRPr lang="en-US" dirty="0">
              <a:solidFill>
                <a:prstClr val="black"/>
              </a:solidFill>
              <a:latin typeface="Times New Roman"/>
            </a:endParaRPr>
          </a:p>
        </p:txBody>
      </p:sp>
      <p:sp>
        <p:nvSpPr>
          <p:cNvPr id="6" name="TextBox 5">
            <a:extLst>
              <a:ext uri="{FF2B5EF4-FFF2-40B4-BE49-F238E27FC236}">
                <a16:creationId xmlns:a16="http://schemas.microsoft.com/office/drawing/2014/main" id="{97BE10AE-460B-3368-0C95-C89785E00123}"/>
              </a:ext>
            </a:extLst>
          </p:cNvPr>
          <p:cNvSpPr txBox="1"/>
          <p:nvPr/>
        </p:nvSpPr>
        <p:spPr>
          <a:xfrm>
            <a:off x="167384" y="2347583"/>
            <a:ext cx="8661259" cy="1368836"/>
          </a:xfrm>
          <a:prstGeom prst="rect">
            <a:avLst/>
          </a:prstGeom>
          <a:noFill/>
        </p:spPr>
        <p:txBody>
          <a:bodyPr wrap="square">
            <a:spAutoFit/>
          </a:bodyPr>
          <a:lstStyle/>
          <a:p>
            <a:pPr algn="just">
              <a:lnSpc>
                <a:spcPct val="130000"/>
              </a:lnSpc>
            </a:pPr>
            <a:r>
              <a:rPr lang="en-US" sz="2200" dirty="0">
                <a:latin typeface="+mj-lt"/>
              </a:rPr>
              <a:t>- </a:t>
            </a:r>
            <a:r>
              <a:rPr lang="vi-VN" sz="2200" dirty="0">
                <a:latin typeface="+mj-lt"/>
              </a:rPr>
              <a:t>Các êlectron hóa trị tách khỏi nguyên tử thành các êlectron tự do với mật độ n không đổi. Chúng chuyển động hỗn loạn tạo thành khí êlectron tự do choán toàn bộ thể tích của khối kim loại và không sinh ra dòng điện nào.</a:t>
            </a:r>
          </a:p>
        </p:txBody>
      </p:sp>
      <p:sp>
        <p:nvSpPr>
          <p:cNvPr id="7" name="Rectangle 6">
            <a:extLst>
              <a:ext uri="{FF2B5EF4-FFF2-40B4-BE49-F238E27FC236}">
                <a16:creationId xmlns:a16="http://schemas.microsoft.com/office/drawing/2014/main" id="{F73FF82D-4A18-60F0-7A36-A772C550526C}"/>
              </a:ext>
            </a:extLst>
          </p:cNvPr>
          <p:cNvSpPr/>
          <p:nvPr/>
        </p:nvSpPr>
        <p:spPr>
          <a:xfrm>
            <a:off x="208155" y="4938646"/>
            <a:ext cx="8536796" cy="1368836"/>
          </a:xfrm>
          <a:prstGeom prst="rect">
            <a:avLst/>
          </a:prstGeom>
        </p:spPr>
        <p:txBody>
          <a:bodyPr wrap="square">
            <a:spAutoFit/>
          </a:bodyPr>
          <a:lstStyle/>
          <a:p>
            <a:pPr marL="342900" indent="-342900" algn="just">
              <a:lnSpc>
                <a:spcPct val="130000"/>
              </a:lnSpc>
              <a:buFontTx/>
              <a:buChar char="-"/>
            </a:pPr>
            <a:r>
              <a:rPr lang="vi-VN" sz="2200" b="1" i="1" dirty="0">
                <a:solidFill>
                  <a:srgbClr val="FF0000"/>
                </a:solidFill>
                <a:latin typeface="+mj-lt"/>
              </a:rPr>
              <a:t>Dòng điện trong kim loại là dòng chuyển dời có hướng của các êlectron tự do dưới tác dụng của điện trường.</a:t>
            </a:r>
            <a:endParaRPr lang="en-US" sz="2200" b="1" i="1" dirty="0">
              <a:solidFill>
                <a:srgbClr val="FF0000"/>
              </a:solidFill>
              <a:latin typeface="+mj-lt"/>
            </a:endParaRPr>
          </a:p>
          <a:p>
            <a:pPr marL="342900" indent="-342900">
              <a:lnSpc>
                <a:spcPct val="130000"/>
              </a:lnSpc>
              <a:buFontTx/>
              <a:buChar char="-"/>
            </a:pPr>
            <a:r>
              <a:rPr lang="en-US" sz="2200" b="1" i="1" dirty="0" err="1">
                <a:solidFill>
                  <a:srgbClr val="FF0000"/>
                </a:solidFill>
                <a:latin typeface="Times New Roman" panose="02020603050405020304" pitchFamily="18" charset="0"/>
                <a:cs typeface="Times New Roman" panose="02020603050405020304" pitchFamily="18" charset="0"/>
              </a:rPr>
              <a:t>Hạt</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tải</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điện</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trong</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kim</a:t>
            </a:r>
            <a:r>
              <a:rPr lang="en-US" sz="2200" b="1" i="1" dirty="0">
                <a:solidFill>
                  <a:srgbClr val="FF0000"/>
                </a:solidFill>
                <a:latin typeface="Times New Roman" panose="02020603050405020304" pitchFamily="18" charset="0"/>
                <a:cs typeface="Times New Roman" panose="02020603050405020304" pitchFamily="18" charset="0"/>
              </a:rPr>
              <a:t> </a:t>
            </a:r>
            <a:r>
              <a:rPr lang="en-US" sz="2200" b="1" i="1" dirty="0" err="1">
                <a:solidFill>
                  <a:srgbClr val="FF0000"/>
                </a:solidFill>
                <a:latin typeface="Times New Roman" panose="02020603050405020304" pitchFamily="18" charset="0"/>
                <a:cs typeface="Times New Roman" panose="02020603050405020304" pitchFamily="18" charset="0"/>
              </a:rPr>
              <a:t>loại</a:t>
            </a:r>
            <a:r>
              <a:rPr lang="en-US" sz="2200" b="1" i="1" dirty="0">
                <a:solidFill>
                  <a:srgbClr val="FF0000"/>
                </a:solidFill>
                <a:latin typeface="Times New Roman" panose="02020603050405020304" pitchFamily="18" charset="0"/>
                <a:cs typeface="Times New Roman" panose="02020603050405020304" pitchFamily="18" charset="0"/>
              </a:rPr>
              <a:t>: electron </a:t>
            </a:r>
            <a:r>
              <a:rPr lang="en-US" sz="2200" b="1" i="1" dirty="0" err="1">
                <a:solidFill>
                  <a:srgbClr val="FF0000"/>
                </a:solidFill>
                <a:latin typeface="Times New Roman" panose="02020603050405020304" pitchFamily="18" charset="0"/>
                <a:cs typeface="Times New Roman" panose="02020603050405020304" pitchFamily="18" charset="0"/>
              </a:rPr>
              <a:t>tự</a:t>
            </a:r>
            <a:r>
              <a:rPr lang="en-US" sz="2200" b="1" i="1" dirty="0">
                <a:solidFill>
                  <a:srgbClr val="FF0000"/>
                </a:solidFill>
                <a:latin typeface="Times New Roman" panose="02020603050405020304" pitchFamily="18" charset="0"/>
                <a:cs typeface="Times New Roman" panose="02020603050405020304" pitchFamily="18" charset="0"/>
              </a:rPr>
              <a:t> do</a:t>
            </a:r>
            <a:endParaRPr lang="vi-VN" sz="2200"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0C25656-D024-2FEF-E8AF-3533981092BB}"/>
              </a:ext>
            </a:extLst>
          </p:cNvPr>
          <p:cNvSpPr txBox="1"/>
          <p:nvPr/>
        </p:nvSpPr>
        <p:spPr>
          <a:xfrm>
            <a:off x="167384" y="3827052"/>
            <a:ext cx="8445674" cy="968727"/>
          </a:xfrm>
          <a:prstGeom prst="rect">
            <a:avLst/>
          </a:prstGeom>
          <a:noFill/>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tabLst/>
              <a:defRPr/>
            </a:pPr>
            <a:r>
              <a:rPr lang="en-US" sz="2400" dirty="0">
                <a:solidFill>
                  <a:srgbClr val="333333"/>
                </a:solidFill>
                <a:latin typeface="Times New Roman" panose="02020603050405020304" pitchFamily="18" charset="0"/>
              </a:rPr>
              <a:t>- </a:t>
            </a:r>
            <a:r>
              <a:rPr kumimoji="0" lang="vi-VN" sz="22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mn-cs"/>
              </a:rPr>
              <a:t>Sự mất trật tự của mạng tinh thể cản trở chuyển động của êlectron tự do, là nguyên nhân gây ra điện trở của kim loại.</a:t>
            </a:r>
          </a:p>
        </p:txBody>
      </p:sp>
    </p:spTree>
    <p:extLst>
      <p:ext uri="{BB962C8B-B14F-4D97-AF65-F5344CB8AC3E}">
        <p14:creationId xmlns:p14="http://schemas.microsoft.com/office/powerpoint/2010/main" val="3761349356"/>
      </p:ext>
    </p:extLst>
  </p:cSld>
  <p:clrMapOvr>
    <a:masterClrMapping/>
  </p:clrMapOvr>
  <p:transition spd="slow">
    <p:cut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18" name="Oval 33">
            <a:extLst>
              <a:ext uri="{FF2B5EF4-FFF2-40B4-BE49-F238E27FC236}">
                <a16:creationId xmlns:a16="http://schemas.microsoft.com/office/drawing/2014/main" id="{6D5462C9-C994-2F01-B03E-73DCCF5F907A}"/>
              </a:ext>
            </a:extLst>
          </p:cNvPr>
          <p:cNvSpPr>
            <a:spLocks noChangeArrowheads="1"/>
          </p:cNvSpPr>
          <p:nvPr/>
        </p:nvSpPr>
        <p:spPr bwMode="auto">
          <a:xfrm>
            <a:off x="6962775" y="1855788"/>
            <a:ext cx="288925" cy="28892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00"/>
                </a:solidFill>
                <a:effectLst/>
                <a:uLnTx/>
                <a:uFillTx/>
                <a:latin typeface="Times New Roman" pitchFamily="18" charset="0"/>
                <a:ea typeface="+mn-ea"/>
                <a:cs typeface="Arial"/>
              </a:rPr>
              <a:t>+</a:t>
            </a:r>
          </a:p>
        </p:txBody>
      </p:sp>
      <p:sp>
        <p:nvSpPr>
          <p:cNvPr id="19" name="Oval 33">
            <a:extLst>
              <a:ext uri="{FF2B5EF4-FFF2-40B4-BE49-F238E27FC236}">
                <a16:creationId xmlns:a16="http://schemas.microsoft.com/office/drawing/2014/main" id="{8465AF8A-ED17-8186-11D8-D53E935FA5C9}"/>
              </a:ext>
            </a:extLst>
          </p:cNvPr>
          <p:cNvSpPr>
            <a:spLocks noChangeArrowheads="1"/>
          </p:cNvSpPr>
          <p:nvPr/>
        </p:nvSpPr>
        <p:spPr bwMode="auto">
          <a:xfrm>
            <a:off x="6972300" y="739775"/>
            <a:ext cx="288925" cy="28892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00"/>
                </a:solidFill>
                <a:effectLst/>
                <a:uLnTx/>
                <a:uFillTx/>
                <a:latin typeface="Times New Roman" pitchFamily="18" charset="0"/>
                <a:ea typeface="+mn-ea"/>
                <a:cs typeface="Arial"/>
              </a:rPr>
              <a:t>+</a:t>
            </a:r>
          </a:p>
        </p:txBody>
      </p:sp>
      <p:grpSp>
        <p:nvGrpSpPr>
          <p:cNvPr id="12292" name="Group 5">
            <a:extLst>
              <a:ext uri="{FF2B5EF4-FFF2-40B4-BE49-F238E27FC236}">
                <a16:creationId xmlns:a16="http://schemas.microsoft.com/office/drawing/2014/main" id="{C4EC544D-3609-52BE-1837-C463FE65CEFB}"/>
              </a:ext>
            </a:extLst>
          </p:cNvPr>
          <p:cNvGrpSpPr>
            <a:grpSpLocks/>
          </p:cNvGrpSpPr>
          <p:nvPr/>
        </p:nvGrpSpPr>
        <p:grpSpPr bwMode="auto">
          <a:xfrm>
            <a:off x="1720850" y="868363"/>
            <a:ext cx="5410200" cy="1663700"/>
            <a:chOff x="792" y="1566"/>
            <a:chExt cx="3408" cy="1048"/>
          </a:xfrm>
        </p:grpSpPr>
        <p:sp>
          <p:nvSpPr>
            <p:cNvPr id="12293" name="Line 46">
              <a:extLst>
                <a:ext uri="{FF2B5EF4-FFF2-40B4-BE49-F238E27FC236}">
                  <a16:creationId xmlns:a16="http://schemas.microsoft.com/office/drawing/2014/main" id="{20C4F70B-EAD5-5DED-463A-9AEA93380784}"/>
                </a:ext>
              </a:extLst>
            </p:cNvPr>
            <p:cNvSpPr>
              <a:spLocks noChangeShapeType="1"/>
            </p:cNvSpPr>
            <p:nvPr/>
          </p:nvSpPr>
          <p:spPr bwMode="auto">
            <a:xfrm flipV="1">
              <a:off x="4189" y="1662"/>
              <a:ext cx="1" cy="544"/>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294" name="Line 6">
              <a:extLst>
                <a:ext uri="{FF2B5EF4-FFF2-40B4-BE49-F238E27FC236}">
                  <a16:creationId xmlns:a16="http://schemas.microsoft.com/office/drawing/2014/main" id="{F03D5157-1B17-4677-0D6D-A7E48E233282}"/>
                </a:ext>
              </a:extLst>
            </p:cNvPr>
            <p:cNvSpPr>
              <a:spLocks noChangeShapeType="1"/>
            </p:cNvSpPr>
            <p:nvPr/>
          </p:nvSpPr>
          <p:spPr bwMode="auto">
            <a:xfrm>
              <a:off x="883" y="1888"/>
              <a:ext cx="544" cy="0"/>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295" name="Line 7">
              <a:extLst>
                <a:ext uri="{FF2B5EF4-FFF2-40B4-BE49-F238E27FC236}">
                  <a16:creationId xmlns:a16="http://schemas.microsoft.com/office/drawing/2014/main" id="{E44E5B3D-19E4-667E-952E-7FCE9F067F99}"/>
                </a:ext>
              </a:extLst>
            </p:cNvPr>
            <p:cNvSpPr>
              <a:spLocks noChangeShapeType="1"/>
            </p:cNvSpPr>
            <p:nvPr/>
          </p:nvSpPr>
          <p:spPr bwMode="auto">
            <a:xfrm>
              <a:off x="792" y="1979"/>
              <a:ext cx="0" cy="544"/>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296" name="Line 8">
              <a:extLst>
                <a:ext uri="{FF2B5EF4-FFF2-40B4-BE49-F238E27FC236}">
                  <a16:creationId xmlns:a16="http://schemas.microsoft.com/office/drawing/2014/main" id="{008DC86E-EFF6-ED66-71C6-33D4983AF859}"/>
                </a:ext>
              </a:extLst>
            </p:cNvPr>
            <p:cNvSpPr>
              <a:spLocks noChangeShapeType="1"/>
            </p:cNvSpPr>
            <p:nvPr/>
          </p:nvSpPr>
          <p:spPr bwMode="auto">
            <a:xfrm>
              <a:off x="883" y="2614"/>
              <a:ext cx="544" cy="0"/>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297" name="Line 9">
              <a:extLst>
                <a:ext uri="{FF2B5EF4-FFF2-40B4-BE49-F238E27FC236}">
                  <a16:creationId xmlns:a16="http://schemas.microsoft.com/office/drawing/2014/main" id="{32AB749C-7B59-509B-7DCF-ADB11B35CF8C}"/>
                </a:ext>
              </a:extLst>
            </p:cNvPr>
            <p:cNvSpPr>
              <a:spLocks noChangeShapeType="1"/>
            </p:cNvSpPr>
            <p:nvPr/>
          </p:nvSpPr>
          <p:spPr bwMode="auto">
            <a:xfrm flipV="1">
              <a:off x="1518" y="1979"/>
              <a:ext cx="1" cy="544"/>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298" name="Line 11">
              <a:extLst>
                <a:ext uri="{FF2B5EF4-FFF2-40B4-BE49-F238E27FC236}">
                  <a16:creationId xmlns:a16="http://schemas.microsoft.com/office/drawing/2014/main" id="{322473A8-9C0F-2E2F-C3FC-6A13013EF340}"/>
                </a:ext>
              </a:extLst>
            </p:cNvPr>
            <p:cNvSpPr>
              <a:spLocks noChangeShapeType="1"/>
            </p:cNvSpPr>
            <p:nvPr/>
          </p:nvSpPr>
          <p:spPr bwMode="auto">
            <a:xfrm>
              <a:off x="1382" y="1571"/>
              <a:ext cx="544" cy="0"/>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299" name="Line 13">
              <a:extLst>
                <a:ext uri="{FF2B5EF4-FFF2-40B4-BE49-F238E27FC236}">
                  <a16:creationId xmlns:a16="http://schemas.microsoft.com/office/drawing/2014/main" id="{E10A2496-5F78-EB19-802F-144138614A23}"/>
                </a:ext>
              </a:extLst>
            </p:cNvPr>
            <p:cNvSpPr>
              <a:spLocks noChangeShapeType="1"/>
            </p:cNvSpPr>
            <p:nvPr/>
          </p:nvSpPr>
          <p:spPr bwMode="auto">
            <a:xfrm>
              <a:off x="1291" y="1662"/>
              <a:ext cx="0" cy="544"/>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00" name="Line 16">
              <a:extLst>
                <a:ext uri="{FF2B5EF4-FFF2-40B4-BE49-F238E27FC236}">
                  <a16:creationId xmlns:a16="http://schemas.microsoft.com/office/drawing/2014/main" id="{2EDD901C-10B4-9812-5338-734E2630BC56}"/>
                </a:ext>
              </a:extLst>
            </p:cNvPr>
            <p:cNvSpPr>
              <a:spLocks noChangeShapeType="1"/>
            </p:cNvSpPr>
            <p:nvPr/>
          </p:nvSpPr>
          <p:spPr bwMode="auto">
            <a:xfrm>
              <a:off x="1382" y="2297"/>
              <a:ext cx="544" cy="0"/>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01" name="Line 17">
              <a:extLst>
                <a:ext uri="{FF2B5EF4-FFF2-40B4-BE49-F238E27FC236}">
                  <a16:creationId xmlns:a16="http://schemas.microsoft.com/office/drawing/2014/main" id="{02A7B3AF-88FC-AF86-F577-D1EBDD83B5B7}"/>
                </a:ext>
              </a:extLst>
            </p:cNvPr>
            <p:cNvSpPr>
              <a:spLocks noChangeShapeType="1"/>
            </p:cNvSpPr>
            <p:nvPr/>
          </p:nvSpPr>
          <p:spPr bwMode="auto">
            <a:xfrm flipV="1">
              <a:off x="2017" y="1662"/>
              <a:ext cx="1" cy="544"/>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02" name="Line 18">
              <a:extLst>
                <a:ext uri="{FF2B5EF4-FFF2-40B4-BE49-F238E27FC236}">
                  <a16:creationId xmlns:a16="http://schemas.microsoft.com/office/drawing/2014/main" id="{37621436-D881-3012-1302-05D0FA4A0E36}"/>
                </a:ext>
              </a:extLst>
            </p:cNvPr>
            <p:cNvSpPr>
              <a:spLocks noChangeShapeType="1"/>
            </p:cNvSpPr>
            <p:nvPr/>
          </p:nvSpPr>
          <p:spPr bwMode="auto">
            <a:xfrm flipV="1">
              <a:off x="1518" y="1572"/>
              <a:ext cx="498" cy="319"/>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03" name="Line 19">
              <a:extLst>
                <a:ext uri="{FF2B5EF4-FFF2-40B4-BE49-F238E27FC236}">
                  <a16:creationId xmlns:a16="http://schemas.microsoft.com/office/drawing/2014/main" id="{08CDA3A9-63D1-CD19-EEC2-E4565E1CEAD5}"/>
                </a:ext>
              </a:extLst>
            </p:cNvPr>
            <p:cNvSpPr>
              <a:spLocks noChangeShapeType="1"/>
            </p:cNvSpPr>
            <p:nvPr/>
          </p:nvSpPr>
          <p:spPr bwMode="auto">
            <a:xfrm flipV="1">
              <a:off x="798" y="1566"/>
              <a:ext cx="498" cy="319"/>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04" name="Line 20">
              <a:extLst>
                <a:ext uri="{FF2B5EF4-FFF2-40B4-BE49-F238E27FC236}">
                  <a16:creationId xmlns:a16="http://schemas.microsoft.com/office/drawing/2014/main" id="{BF5119CE-5B7B-AFA6-07F8-4E8E7190D9B0}"/>
                </a:ext>
              </a:extLst>
            </p:cNvPr>
            <p:cNvSpPr>
              <a:spLocks noChangeShapeType="1"/>
            </p:cNvSpPr>
            <p:nvPr/>
          </p:nvSpPr>
          <p:spPr bwMode="auto">
            <a:xfrm flipV="1">
              <a:off x="798" y="2295"/>
              <a:ext cx="498" cy="319"/>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05" name="Line 21">
              <a:extLst>
                <a:ext uri="{FF2B5EF4-FFF2-40B4-BE49-F238E27FC236}">
                  <a16:creationId xmlns:a16="http://schemas.microsoft.com/office/drawing/2014/main" id="{05E20AD7-F5FA-AB58-4756-562D7B824455}"/>
                </a:ext>
              </a:extLst>
            </p:cNvPr>
            <p:cNvSpPr>
              <a:spLocks noChangeShapeType="1"/>
            </p:cNvSpPr>
            <p:nvPr/>
          </p:nvSpPr>
          <p:spPr bwMode="auto">
            <a:xfrm flipV="1">
              <a:off x="1530" y="2295"/>
              <a:ext cx="498" cy="319"/>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06" name="Line 22">
              <a:extLst>
                <a:ext uri="{FF2B5EF4-FFF2-40B4-BE49-F238E27FC236}">
                  <a16:creationId xmlns:a16="http://schemas.microsoft.com/office/drawing/2014/main" id="{B500D32E-EC8C-DB9E-02C9-8C9DE5E841F5}"/>
                </a:ext>
              </a:extLst>
            </p:cNvPr>
            <p:cNvSpPr>
              <a:spLocks noChangeShapeType="1"/>
            </p:cNvSpPr>
            <p:nvPr/>
          </p:nvSpPr>
          <p:spPr bwMode="auto">
            <a:xfrm>
              <a:off x="1609" y="1888"/>
              <a:ext cx="544" cy="0"/>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07" name="Line 23">
              <a:extLst>
                <a:ext uri="{FF2B5EF4-FFF2-40B4-BE49-F238E27FC236}">
                  <a16:creationId xmlns:a16="http://schemas.microsoft.com/office/drawing/2014/main" id="{F9ACDCFD-157B-D29F-304A-C8B595858BCC}"/>
                </a:ext>
              </a:extLst>
            </p:cNvPr>
            <p:cNvSpPr>
              <a:spLocks noChangeShapeType="1"/>
            </p:cNvSpPr>
            <p:nvPr/>
          </p:nvSpPr>
          <p:spPr bwMode="auto">
            <a:xfrm>
              <a:off x="1609" y="2614"/>
              <a:ext cx="544" cy="0"/>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08" name="Line 24">
              <a:extLst>
                <a:ext uri="{FF2B5EF4-FFF2-40B4-BE49-F238E27FC236}">
                  <a16:creationId xmlns:a16="http://schemas.microsoft.com/office/drawing/2014/main" id="{A4C3E542-7313-90A2-1A95-7393CB2757D1}"/>
                </a:ext>
              </a:extLst>
            </p:cNvPr>
            <p:cNvSpPr>
              <a:spLocks noChangeShapeType="1"/>
            </p:cNvSpPr>
            <p:nvPr/>
          </p:nvSpPr>
          <p:spPr bwMode="auto">
            <a:xfrm>
              <a:off x="2108" y="1571"/>
              <a:ext cx="544" cy="0"/>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09" name="Line 27">
              <a:extLst>
                <a:ext uri="{FF2B5EF4-FFF2-40B4-BE49-F238E27FC236}">
                  <a16:creationId xmlns:a16="http://schemas.microsoft.com/office/drawing/2014/main" id="{CE5F0F44-C95A-2E01-827E-C36AA2161F52}"/>
                </a:ext>
              </a:extLst>
            </p:cNvPr>
            <p:cNvSpPr>
              <a:spLocks noChangeShapeType="1"/>
            </p:cNvSpPr>
            <p:nvPr/>
          </p:nvSpPr>
          <p:spPr bwMode="auto">
            <a:xfrm>
              <a:off x="2108" y="2297"/>
              <a:ext cx="544" cy="0"/>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10" name="Line 28">
              <a:extLst>
                <a:ext uri="{FF2B5EF4-FFF2-40B4-BE49-F238E27FC236}">
                  <a16:creationId xmlns:a16="http://schemas.microsoft.com/office/drawing/2014/main" id="{168A2A7D-2FEC-C182-234F-C17BB27628AD}"/>
                </a:ext>
              </a:extLst>
            </p:cNvPr>
            <p:cNvSpPr>
              <a:spLocks noChangeShapeType="1"/>
            </p:cNvSpPr>
            <p:nvPr/>
          </p:nvSpPr>
          <p:spPr bwMode="auto">
            <a:xfrm flipV="1">
              <a:off x="2743" y="1662"/>
              <a:ext cx="1" cy="544"/>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11" name="Line 30">
              <a:extLst>
                <a:ext uri="{FF2B5EF4-FFF2-40B4-BE49-F238E27FC236}">
                  <a16:creationId xmlns:a16="http://schemas.microsoft.com/office/drawing/2014/main" id="{88B40311-68B1-D3F1-51CB-C7F50058355C}"/>
                </a:ext>
              </a:extLst>
            </p:cNvPr>
            <p:cNvSpPr>
              <a:spLocks noChangeShapeType="1"/>
            </p:cNvSpPr>
            <p:nvPr/>
          </p:nvSpPr>
          <p:spPr bwMode="auto">
            <a:xfrm flipV="1">
              <a:off x="2256" y="2295"/>
              <a:ext cx="498" cy="319"/>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12" name="Line 31">
              <a:extLst>
                <a:ext uri="{FF2B5EF4-FFF2-40B4-BE49-F238E27FC236}">
                  <a16:creationId xmlns:a16="http://schemas.microsoft.com/office/drawing/2014/main" id="{9A29FB9E-88CD-60EC-4F83-AAF28C68D672}"/>
                </a:ext>
              </a:extLst>
            </p:cNvPr>
            <p:cNvSpPr>
              <a:spLocks noChangeShapeType="1"/>
            </p:cNvSpPr>
            <p:nvPr/>
          </p:nvSpPr>
          <p:spPr bwMode="auto">
            <a:xfrm>
              <a:off x="2329" y="1888"/>
              <a:ext cx="544" cy="0"/>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13" name="Line 32">
              <a:extLst>
                <a:ext uri="{FF2B5EF4-FFF2-40B4-BE49-F238E27FC236}">
                  <a16:creationId xmlns:a16="http://schemas.microsoft.com/office/drawing/2014/main" id="{85E0F248-D48E-A4C3-1666-42EB906704D5}"/>
                </a:ext>
              </a:extLst>
            </p:cNvPr>
            <p:cNvSpPr>
              <a:spLocks noChangeShapeType="1"/>
            </p:cNvSpPr>
            <p:nvPr/>
          </p:nvSpPr>
          <p:spPr bwMode="auto">
            <a:xfrm>
              <a:off x="2329" y="2614"/>
              <a:ext cx="544" cy="0"/>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14" name="Line 33">
              <a:extLst>
                <a:ext uri="{FF2B5EF4-FFF2-40B4-BE49-F238E27FC236}">
                  <a16:creationId xmlns:a16="http://schemas.microsoft.com/office/drawing/2014/main" id="{6968B77F-5391-E6A8-18DA-FE0EAD16F833}"/>
                </a:ext>
              </a:extLst>
            </p:cNvPr>
            <p:cNvSpPr>
              <a:spLocks noChangeShapeType="1"/>
            </p:cNvSpPr>
            <p:nvPr/>
          </p:nvSpPr>
          <p:spPr bwMode="auto">
            <a:xfrm>
              <a:off x="2828" y="1571"/>
              <a:ext cx="544" cy="0"/>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15" name="Line 36">
              <a:extLst>
                <a:ext uri="{FF2B5EF4-FFF2-40B4-BE49-F238E27FC236}">
                  <a16:creationId xmlns:a16="http://schemas.microsoft.com/office/drawing/2014/main" id="{E58743C1-BF6F-E2DE-446C-8A14789535E7}"/>
                </a:ext>
              </a:extLst>
            </p:cNvPr>
            <p:cNvSpPr>
              <a:spLocks noChangeShapeType="1"/>
            </p:cNvSpPr>
            <p:nvPr/>
          </p:nvSpPr>
          <p:spPr bwMode="auto">
            <a:xfrm>
              <a:off x="2828" y="2297"/>
              <a:ext cx="544" cy="0"/>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16" name="Line 37">
              <a:extLst>
                <a:ext uri="{FF2B5EF4-FFF2-40B4-BE49-F238E27FC236}">
                  <a16:creationId xmlns:a16="http://schemas.microsoft.com/office/drawing/2014/main" id="{A7F6AD44-9E3C-7949-EF4C-0E4288F6D730}"/>
                </a:ext>
              </a:extLst>
            </p:cNvPr>
            <p:cNvSpPr>
              <a:spLocks noChangeShapeType="1"/>
            </p:cNvSpPr>
            <p:nvPr/>
          </p:nvSpPr>
          <p:spPr bwMode="auto">
            <a:xfrm flipV="1">
              <a:off x="3463" y="1662"/>
              <a:ext cx="1" cy="544"/>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17" name="Line 39">
              <a:extLst>
                <a:ext uri="{FF2B5EF4-FFF2-40B4-BE49-F238E27FC236}">
                  <a16:creationId xmlns:a16="http://schemas.microsoft.com/office/drawing/2014/main" id="{A0DC6011-6600-F777-196B-9AD71705E7B0}"/>
                </a:ext>
              </a:extLst>
            </p:cNvPr>
            <p:cNvSpPr>
              <a:spLocks noChangeShapeType="1"/>
            </p:cNvSpPr>
            <p:nvPr/>
          </p:nvSpPr>
          <p:spPr bwMode="auto">
            <a:xfrm flipV="1">
              <a:off x="2976" y="2295"/>
              <a:ext cx="498" cy="319"/>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18" name="Line 40">
              <a:extLst>
                <a:ext uri="{FF2B5EF4-FFF2-40B4-BE49-F238E27FC236}">
                  <a16:creationId xmlns:a16="http://schemas.microsoft.com/office/drawing/2014/main" id="{46943464-15DE-1FF1-324C-8C622560FC50}"/>
                </a:ext>
              </a:extLst>
            </p:cNvPr>
            <p:cNvSpPr>
              <a:spLocks noChangeShapeType="1"/>
            </p:cNvSpPr>
            <p:nvPr/>
          </p:nvSpPr>
          <p:spPr bwMode="auto">
            <a:xfrm>
              <a:off x="3055" y="1888"/>
              <a:ext cx="544" cy="0"/>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19" name="Line 41">
              <a:extLst>
                <a:ext uri="{FF2B5EF4-FFF2-40B4-BE49-F238E27FC236}">
                  <a16:creationId xmlns:a16="http://schemas.microsoft.com/office/drawing/2014/main" id="{B2167622-BA09-D272-5830-FACE011CA82D}"/>
                </a:ext>
              </a:extLst>
            </p:cNvPr>
            <p:cNvSpPr>
              <a:spLocks noChangeShapeType="1"/>
            </p:cNvSpPr>
            <p:nvPr/>
          </p:nvSpPr>
          <p:spPr bwMode="auto">
            <a:xfrm>
              <a:off x="3055" y="2614"/>
              <a:ext cx="544" cy="0"/>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20" name="Line 42">
              <a:extLst>
                <a:ext uri="{FF2B5EF4-FFF2-40B4-BE49-F238E27FC236}">
                  <a16:creationId xmlns:a16="http://schemas.microsoft.com/office/drawing/2014/main" id="{D2C2AB4A-DFC6-7C97-3C68-E61A02D1D732}"/>
                </a:ext>
              </a:extLst>
            </p:cNvPr>
            <p:cNvSpPr>
              <a:spLocks noChangeShapeType="1"/>
            </p:cNvSpPr>
            <p:nvPr/>
          </p:nvSpPr>
          <p:spPr bwMode="auto">
            <a:xfrm>
              <a:off x="3554" y="1571"/>
              <a:ext cx="544" cy="0"/>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21" name="Line 45">
              <a:extLst>
                <a:ext uri="{FF2B5EF4-FFF2-40B4-BE49-F238E27FC236}">
                  <a16:creationId xmlns:a16="http://schemas.microsoft.com/office/drawing/2014/main" id="{AFDE025E-32C0-5719-E5E3-951BAFE595D2}"/>
                </a:ext>
              </a:extLst>
            </p:cNvPr>
            <p:cNvSpPr>
              <a:spLocks noChangeShapeType="1"/>
            </p:cNvSpPr>
            <p:nvPr/>
          </p:nvSpPr>
          <p:spPr bwMode="auto">
            <a:xfrm>
              <a:off x="3554" y="2297"/>
              <a:ext cx="544" cy="0"/>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22" name="Line 47">
              <a:extLst>
                <a:ext uri="{FF2B5EF4-FFF2-40B4-BE49-F238E27FC236}">
                  <a16:creationId xmlns:a16="http://schemas.microsoft.com/office/drawing/2014/main" id="{035417C5-2165-A2D0-90E9-4B4A3DD84846}"/>
                </a:ext>
              </a:extLst>
            </p:cNvPr>
            <p:cNvSpPr>
              <a:spLocks noChangeShapeType="1"/>
            </p:cNvSpPr>
            <p:nvPr/>
          </p:nvSpPr>
          <p:spPr bwMode="auto">
            <a:xfrm flipV="1">
              <a:off x="3690" y="1572"/>
              <a:ext cx="498" cy="319"/>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23" name="Line 48">
              <a:extLst>
                <a:ext uri="{FF2B5EF4-FFF2-40B4-BE49-F238E27FC236}">
                  <a16:creationId xmlns:a16="http://schemas.microsoft.com/office/drawing/2014/main" id="{BA927642-4FDD-D39F-2386-2B3A425BFC0A}"/>
                </a:ext>
              </a:extLst>
            </p:cNvPr>
            <p:cNvSpPr>
              <a:spLocks noChangeShapeType="1"/>
            </p:cNvSpPr>
            <p:nvPr/>
          </p:nvSpPr>
          <p:spPr bwMode="auto">
            <a:xfrm flipV="1">
              <a:off x="3702" y="2295"/>
              <a:ext cx="498" cy="319"/>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24" name="Line 49">
              <a:extLst>
                <a:ext uri="{FF2B5EF4-FFF2-40B4-BE49-F238E27FC236}">
                  <a16:creationId xmlns:a16="http://schemas.microsoft.com/office/drawing/2014/main" id="{B5E9354E-F0FD-BA3F-6DF2-82075963D944}"/>
                </a:ext>
              </a:extLst>
            </p:cNvPr>
            <p:cNvSpPr>
              <a:spLocks noChangeShapeType="1"/>
            </p:cNvSpPr>
            <p:nvPr/>
          </p:nvSpPr>
          <p:spPr bwMode="auto">
            <a:xfrm flipV="1">
              <a:off x="2244" y="1979"/>
              <a:ext cx="1" cy="544"/>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25" name="Line 50">
              <a:extLst>
                <a:ext uri="{FF2B5EF4-FFF2-40B4-BE49-F238E27FC236}">
                  <a16:creationId xmlns:a16="http://schemas.microsoft.com/office/drawing/2014/main" id="{CEA71960-1E7F-44FE-2E23-7697C468E314}"/>
                </a:ext>
              </a:extLst>
            </p:cNvPr>
            <p:cNvSpPr>
              <a:spLocks noChangeShapeType="1"/>
            </p:cNvSpPr>
            <p:nvPr/>
          </p:nvSpPr>
          <p:spPr bwMode="auto">
            <a:xfrm flipV="1">
              <a:off x="2958" y="1979"/>
              <a:ext cx="1" cy="544"/>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26" name="Line 51">
              <a:extLst>
                <a:ext uri="{FF2B5EF4-FFF2-40B4-BE49-F238E27FC236}">
                  <a16:creationId xmlns:a16="http://schemas.microsoft.com/office/drawing/2014/main" id="{046E09B0-1DFE-F257-6601-39BB03919A26}"/>
                </a:ext>
              </a:extLst>
            </p:cNvPr>
            <p:cNvSpPr>
              <a:spLocks noChangeShapeType="1"/>
            </p:cNvSpPr>
            <p:nvPr/>
          </p:nvSpPr>
          <p:spPr bwMode="auto">
            <a:xfrm flipV="1">
              <a:off x="3678" y="1979"/>
              <a:ext cx="1" cy="544"/>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27" name="Line 38">
              <a:extLst>
                <a:ext uri="{FF2B5EF4-FFF2-40B4-BE49-F238E27FC236}">
                  <a16:creationId xmlns:a16="http://schemas.microsoft.com/office/drawing/2014/main" id="{ADC5188B-D0A1-60CC-3009-0AC30FF3243E}"/>
                </a:ext>
              </a:extLst>
            </p:cNvPr>
            <p:cNvSpPr>
              <a:spLocks noChangeShapeType="1"/>
            </p:cNvSpPr>
            <p:nvPr/>
          </p:nvSpPr>
          <p:spPr bwMode="auto">
            <a:xfrm flipV="1">
              <a:off x="2964" y="1572"/>
              <a:ext cx="498" cy="319"/>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28" name="Line 29">
              <a:extLst>
                <a:ext uri="{FF2B5EF4-FFF2-40B4-BE49-F238E27FC236}">
                  <a16:creationId xmlns:a16="http://schemas.microsoft.com/office/drawing/2014/main" id="{F83272AF-BDA6-49DA-2818-91E338C7C506}"/>
                </a:ext>
              </a:extLst>
            </p:cNvPr>
            <p:cNvSpPr>
              <a:spLocks noChangeShapeType="1"/>
            </p:cNvSpPr>
            <p:nvPr/>
          </p:nvSpPr>
          <p:spPr bwMode="auto">
            <a:xfrm flipV="1">
              <a:off x="2244" y="1572"/>
              <a:ext cx="498" cy="319"/>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12329" name="AutoShape 62">
            <a:extLst>
              <a:ext uri="{FF2B5EF4-FFF2-40B4-BE49-F238E27FC236}">
                <a16:creationId xmlns:a16="http://schemas.microsoft.com/office/drawing/2014/main" id="{0C8368FE-673F-9281-0672-9AB779E5796A}"/>
              </a:ext>
            </a:extLst>
          </p:cNvPr>
          <p:cNvSpPr>
            <a:spLocks noChangeArrowheads="1"/>
          </p:cNvSpPr>
          <p:nvPr/>
        </p:nvSpPr>
        <p:spPr bwMode="auto">
          <a:xfrm rot="5400000">
            <a:off x="3306762" y="-2078037"/>
            <a:ext cx="2581275" cy="7696200"/>
          </a:xfrm>
          <a:prstGeom prst="can">
            <a:avLst>
              <a:gd name="adj" fmla="val 35875"/>
            </a:avLst>
          </a:pr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endParaRPr kumimoji="0" lang="en-US" alt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58" name="Oval 63">
            <a:extLst>
              <a:ext uri="{FF2B5EF4-FFF2-40B4-BE49-F238E27FC236}">
                <a16:creationId xmlns:a16="http://schemas.microsoft.com/office/drawing/2014/main" id="{BA1292E4-5B88-D751-CA4F-4FF41F19ED83}"/>
              </a:ext>
            </a:extLst>
          </p:cNvPr>
          <p:cNvSpPr>
            <a:spLocks noChangeArrowheads="1"/>
          </p:cNvSpPr>
          <p:nvPr/>
        </p:nvSpPr>
        <p:spPr bwMode="auto">
          <a:xfrm>
            <a:off x="6683375" y="2651125"/>
            <a:ext cx="187325" cy="187325"/>
          </a:xfrm>
          <a:prstGeom prst="ellipse">
            <a:avLst/>
          </a:prstGeom>
          <a:gradFill rotWithShape="1">
            <a:gsLst>
              <a:gs pos="0">
                <a:srgbClr val="FF0066"/>
              </a:gs>
              <a:gs pos="100000">
                <a:srgbClr val="76002F"/>
              </a:gs>
            </a:gsLst>
            <a:path path="shape">
              <a:fillToRect l="50000" t="50000" r="50000" b="50000"/>
            </a:path>
          </a:gradFill>
          <a:ln w="9525">
            <a:solidFill>
              <a:schemeClr val="tx2"/>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endParaRPr kumimoji="0" lang="en-US" alt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59" name="Oval 64">
            <a:extLst>
              <a:ext uri="{FF2B5EF4-FFF2-40B4-BE49-F238E27FC236}">
                <a16:creationId xmlns:a16="http://schemas.microsoft.com/office/drawing/2014/main" id="{644CF16F-C610-8FB7-8B70-A26B23B03904}"/>
              </a:ext>
            </a:extLst>
          </p:cNvPr>
          <p:cNvSpPr>
            <a:spLocks noChangeArrowheads="1"/>
          </p:cNvSpPr>
          <p:nvPr/>
        </p:nvSpPr>
        <p:spPr bwMode="auto">
          <a:xfrm>
            <a:off x="6607175" y="593725"/>
            <a:ext cx="187325" cy="187325"/>
          </a:xfrm>
          <a:prstGeom prst="ellipse">
            <a:avLst/>
          </a:prstGeom>
          <a:gradFill rotWithShape="1">
            <a:gsLst>
              <a:gs pos="0">
                <a:srgbClr val="FF0066"/>
              </a:gs>
              <a:gs pos="100000">
                <a:srgbClr val="76002F"/>
              </a:gs>
            </a:gsLst>
            <a:path path="shape">
              <a:fillToRect l="50000" t="50000" r="50000" b="50000"/>
            </a:path>
          </a:gradFill>
          <a:ln w="9525">
            <a:solidFill>
              <a:schemeClr val="tx2"/>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endParaRPr kumimoji="0" lang="en-US" alt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60" name="Oval 65">
            <a:extLst>
              <a:ext uri="{FF2B5EF4-FFF2-40B4-BE49-F238E27FC236}">
                <a16:creationId xmlns:a16="http://schemas.microsoft.com/office/drawing/2014/main" id="{E862F6C9-792D-3CCE-A548-4ADA4F20CE59}"/>
              </a:ext>
            </a:extLst>
          </p:cNvPr>
          <p:cNvSpPr>
            <a:spLocks noChangeArrowheads="1"/>
          </p:cNvSpPr>
          <p:nvPr/>
        </p:nvSpPr>
        <p:spPr bwMode="auto">
          <a:xfrm>
            <a:off x="6496050" y="1508125"/>
            <a:ext cx="187325" cy="187325"/>
          </a:xfrm>
          <a:prstGeom prst="ellipse">
            <a:avLst/>
          </a:prstGeom>
          <a:gradFill rotWithShape="1">
            <a:gsLst>
              <a:gs pos="0">
                <a:srgbClr val="FF0066"/>
              </a:gs>
              <a:gs pos="100000">
                <a:srgbClr val="76002F"/>
              </a:gs>
            </a:gsLst>
            <a:path path="shape">
              <a:fillToRect l="50000" t="50000" r="50000" b="50000"/>
            </a:path>
          </a:gradFill>
          <a:ln w="9525">
            <a:solidFill>
              <a:schemeClr val="tx2"/>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endParaRPr kumimoji="0" lang="en-US" alt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61" name="Oval 66">
            <a:extLst>
              <a:ext uri="{FF2B5EF4-FFF2-40B4-BE49-F238E27FC236}">
                <a16:creationId xmlns:a16="http://schemas.microsoft.com/office/drawing/2014/main" id="{0DA32350-6389-E84E-FA6B-157F85BB3812}"/>
              </a:ext>
            </a:extLst>
          </p:cNvPr>
          <p:cNvSpPr>
            <a:spLocks noChangeArrowheads="1"/>
          </p:cNvSpPr>
          <p:nvPr/>
        </p:nvSpPr>
        <p:spPr bwMode="auto">
          <a:xfrm>
            <a:off x="7292975" y="1127125"/>
            <a:ext cx="187325" cy="187325"/>
          </a:xfrm>
          <a:prstGeom prst="ellipse">
            <a:avLst/>
          </a:prstGeom>
          <a:gradFill rotWithShape="1">
            <a:gsLst>
              <a:gs pos="0">
                <a:srgbClr val="FF0066"/>
              </a:gs>
              <a:gs pos="100000">
                <a:srgbClr val="76002F"/>
              </a:gs>
            </a:gsLst>
            <a:path path="shape">
              <a:fillToRect l="50000" t="50000" r="50000" b="50000"/>
            </a:path>
          </a:gradFill>
          <a:ln w="9525">
            <a:solidFill>
              <a:schemeClr val="tx2"/>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endParaRPr kumimoji="0" lang="en-US" alt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62" name="Oval 132">
            <a:extLst>
              <a:ext uri="{FF2B5EF4-FFF2-40B4-BE49-F238E27FC236}">
                <a16:creationId xmlns:a16="http://schemas.microsoft.com/office/drawing/2014/main" id="{35291A3F-3EA6-D14A-98FE-937DD77E8706}"/>
              </a:ext>
            </a:extLst>
          </p:cNvPr>
          <p:cNvSpPr>
            <a:spLocks noChangeArrowheads="1"/>
          </p:cNvSpPr>
          <p:nvPr/>
        </p:nvSpPr>
        <p:spPr bwMode="auto">
          <a:xfrm>
            <a:off x="7216775" y="2346325"/>
            <a:ext cx="187325" cy="187325"/>
          </a:xfrm>
          <a:prstGeom prst="ellipse">
            <a:avLst/>
          </a:prstGeom>
          <a:gradFill rotWithShape="1">
            <a:gsLst>
              <a:gs pos="0">
                <a:srgbClr val="FF0066"/>
              </a:gs>
              <a:gs pos="100000">
                <a:srgbClr val="76002F"/>
              </a:gs>
            </a:gsLst>
            <a:path path="shape">
              <a:fillToRect l="50000" t="50000" r="50000" b="50000"/>
            </a:path>
          </a:gradFill>
          <a:ln w="9525">
            <a:solidFill>
              <a:schemeClr val="tx2"/>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endParaRPr kumimoji="0" lang="en-US" alt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63" name="Oval 133">
            <a:extLst>
              <a:ext uri="{FF2B5EF4-FFF2-40B4-BE49-F238E27FC236}">
                <a16:creationId xmlns:a16="http://schemas.microsoft.com/office/drawing/2014/main" id="{7A774340-40E1-A154-FACB-24531489EBED}"/>
              </a:ext>
            </a:extLst>
          </p:cNvPr>
          <p:cNvSpPr>
            <a:spLocks noChangeArrowheads="1"/>
          </p:cNvSpPr>
          <p:nvPr/>
        </p:nvSpPr>
        <p:spPr bwMode="auto">
          <a:xfrm>
            <a:off x="7750175" y="1812925"/>
            <a:ext cx="187325" cy="187325"/>
          </a:xfrm>
          <a:prstGeom prst="ellipse">
            <a:avLst/>
          </a:prstGeom>
          <a:gradFill rotWithShape="1">
            <a:gsLst>
              <a:gs pos="0">
                <a:srgbClr val="FF0066"/>
              </a:gs>
              <a:gs pos="100000">
                <a:srgbClr val="76002F"/>
              </a:gs>
            </a:gsLst>
            <a:path path="shape">
              <a:fillToRect l="50000" t="50000" r="50000" b="50000"/>
            </a:path>
          </a:gradFill>
          <a:ln w="9525">
            <a:solidFill>
              <a:schemeClr val="tx2"/>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endParaRPr kumimoji="0" lang="en-US" alt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64" name="Oval 136">
            <a:extLst>
              <a:ext uri="{FF2B5EF4-FFF2-40B4-BE49-F238E27FC236}">
                <a16:creationId xmlns:a16="http://schemas.microsoft.com/office/drawing/2014/main" id="{0845993D-CD9E-AEC2-2C66-408253FE24A5}"/>
              </a:ext>
            </a:extLst>
          </p:cNvPr>
          <p:cNvSpPr>
            <a:spLocks noChangeArrowheads="1"/>
          </p:cNvSpPr>
          <p:nvPr/>
        </p:nvSpPr>
        <p:spPr bwMode="auto">
          <a:xfrm>
            <a:off x="8054975" y="1279525"/>
            <a:ext cx="187325" cy="187325"/>
          </a:xfrm>
          <a:prstGeom prst="ellipse">
            <a:avLst/>
          </a:prstGeom>
          <a:gradFill rotWithShape="1">
            <a:gsLst>
              <a:gs pos="0">
                <a:srgbClr val="FF0066"/>
              </a:gs>
              <a:gs pos="100000">
                <a:srgbClr val="76002F"/>
              </a:gs>
            </a:gsLst>
            <a:path path="shape">
              <a:fillToRect l="50000" t="50000" r="50000" b="50000"/>
            </a:path>
          </a:gradFill>
          <a:ln w="9525">
            <a:solidFill>
              <a:schemeClr val="tx2"/>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endParaRPr kumimoji="0" lang="en-US" alt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grpSp>
        <p:nvGrpSpPr>
          <p:cNvPr id="12337" name="Group 235">
            <a:extLst>
              <a:ext uri="{FF2B5EF4-FFF2-40B4-BE49-F238E27FC236}">
                <a16:creationId xmlns:a16="http://schemas.microsoft.com/office/drawing/2014/main" id="{29F580C5-0462-494A-E101-FBB0F17F7087}"/>
              </a:ext>
            </a:extLst>
          </p:cNvPr>
          <p:cNvGrpSpPr>
            <a:grpSpLocks/>
          </p:cNvGrpSpPr>
          <p:nvPr/>
        </p:nvGrpSpPr>
        <p:grpSpPr bwMode="auto">
          <a:xfrm>
            <a:off x="5492750" y="0"/>
            <a:ext cx="492125" cy="646113"/>
            <a:chOff x="5942117" y="1828800"/>
            <a:chExt cx="492443" cy="646331"/>
          </a:xfrm>
        </p:grpSpPr>
        <p:sp>
          <p:nvSpPr>
            <p:cNvPr id="12338" name="TextBox 233">
              <a:extLst>
                <a:ext uri="{FF2B5EF4-FFF2-40B4-BE49-F238E27FC236}">
                  <a16:creationId xmlns:a16="http://schemas.microsoft.com/office/drawing/2014/main" id="{8A5C1771-E78E-C3A6-9277-FCF0B829DABE}"/>
                </a:ext>
              </a:extLst>
            </p:cNvPr>
            <p:cNvSpPr txBox="1">
              <a:spLocks noChangeArrowheads="1"/>
            </p:cNvSpPr>
            <p:nvPr/>
          </p:nvSpPr>
          <p:spPr bwMode="auto">
            <a:xfrm>
              <a:off x="5942117" y="1828800"/>
              <a:ext cx="4924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E</a:t>
              </a:r>
              <a:endParaRPr kumimoji="0" lang="en-US" altLang="en-US" sz="40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endParaRPr>
            </a:p>
          </p:txBody>
        </p:sp>
        <p:sp>
          <p:nvSpPr>
            <p:cNvPr id="12339" name="Line 130">
              <a:extLst>
                <a:ext uri="{FF2B5EF4-FFF2-40B4-BE49-F238E27FC236}">
                  <a16:creationId xmlns:a16="http://schemas.microsoft.com/office/drawing/2014/main" id="{5705604E-F34F-C2C9-8F12-7B83982E97C6}"/>
                </a:ext>
              </a:extLst>
            </p:cNvPr>
            <p:cNvSpPr>
              <a:spLocks noChangeShapeType="1"/>
            </p:cNvSpPr>
            <p:nvPr/>
          </p:nvSpPr>
          <p:spPr bwMode="auto">
            <a:xfrm flipH="1" flipV="1">
              <a:off x="5980176" y="1905000"/>
              <a:ext cx="420624" cy="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12340" name="Notched Right Arrow 243">
            <a:extLst>
              <a:ext uri="{FF2B5EF4-FFF2-40B4-BE49-F238E27FC236}">
                <a16:creationId xmlns:a16="http://schemas.microsoft.com/office/drawing/2014/main" id="{F6939462-195C-515F-DA7A-C31F14F322A3}"/>
              </a:ext>
            </a:extLst>
          </p:cNvPr>
          <p:cNvSpPr>
            <a:spLocks noChangeArrowheads="1"/>
          </p:cNvSpPr>
          <p:nvPr/>
        </p:nvSpPr>
        <p:spPr bwMode="auto">
          <a:xfrm>
            <a:off x="3644900" y="212725"/>
            <a:ext cx="1828800" cy="152400"/>
          </a:xfrm>
          <a:prstGeom prst="notchedRightArrow">
            <a:avLst>
              <a:gd name="adj1" fmla="val 50000"/>
              <a:gd name="adj2" fmla="val 50000"/>
            </a:avLst>
          </a:prstGeom>
          <a:solidFill>
            <a:srgbClr val="FF0000"/>
          </a:solidFill>
          <a:ln w="9525" algn="ctr">
            <a:solidFill>
              <a:srgbClr val="C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endParaRPr kumimoji="0" lang="en-US" alt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69" name="Oval 33">
            <a:extLst>
              <a:ext uri="{FF2B5EF4-FFF2-40B4-BE49-F238E27FC236}">
                <a16:creationId xmlns:a16="http://schemas.microsoft.com/office/drawing/2014/main" id="{E065BAF7-DDDD-A7F4-19E2-84D6D08B53A5}"/>
              </a:ext>
            </a:extLst>
          </p:cNvPr>
          <p:cNvSpPr>
            <a:spLocks noChangeArrowheads="1"/>
          </p:cNvSpPr>
          <p:nvPr/>
        </p:nvSpPr>
        <p:spPr bwMode="auto">
          <a:xfrm>
            <a:off x="6175375" y="2362200"/>
            <a:ext cx="288925" cy="28892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00"/>
                </a:solidFill>
                <a:effectLst/>
                <a:uLnTx/>
                <a:uFillTx/>
                <a:latin typeface="Times New Roman" pitchFamily="18" charset="0"/>
                <a:ea typeface="+mn-ea"/>
                <a:cs typeface="Arial"/>
              </a:rPr>
              <a:t>+</a:t>
            </a:r>
          </a:p>
        </p:txBody>
      </p:sp>
      <p:sp>
        <p:nvSpPr>
          <p:cNvPr id="70" name="Oval 33">
            <a:extLst>
              <a:ext uri="{FF2B5EF4-FFF2-40B4-BE49-F238E27FC236}">
                <a16:creationId xmlns:a16="http://schemas.microsoft.com/office/drawing/2014/main" id="{4D73D770-7C5E-8FD9-B6A2-57E57BDA4F85}"/>
              </a:ext>
            </a:extLst>
          </p:cNvPr>
          <p:cNvSpPr>
            <a:spLocks noChangeArrowheads="1"/>
          </p:cNvSpPr>
          <p:nvPr/>
        </p:nvSpPr>
        <p:spPr bwMode="auto">
          <a:xfrm>
            <a:off x="5016500" y="2362200"/>
            <a:ext cx="288925" cy="28892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00"/>
                </a:solidFill>
                <a:effectLst/>
                <a:uLnTx/>
                <a:uFillTx/>
                <a:latin typeface="Times New Roman" pitchFamily="18" charset="0"/>
                <a:ea typeface="+mn-ea"/>
                <a:cs typeface="Arial"/>
              </a:rPr>
              <a:t>+</a:t>
            </a:r>
          </a:p>
        </p:txBody>
      </p:sp>
      <p:sp>
        <p:nvSpPr>
          <p:cNvPr id="71" name="Oval 33">
            <a:extLst>
              <a:ext uri="{FF2B5EF4-FFF2-40B4-BE49-F238E27FC236}">
                <a16:creationId xmlns:a16="http://schemas.microsoft.com/office/drawing/2014/main" id="{20B6E907-0365-5F73-17C2-66243B2844CD}"/>
              </a:ext>
            </a:extLst>
          </p:cNvPr>
          <p:cNvSpPr>
            <a:spLocks noChangeArrowheads="1"/>
          </p:cNvSpPr>
          <p:nvPr/>
        </p:nvSpPr>
        <p:spPr bwMode="auto">
          <a:xfrm>
            <a:off x="3873500" y="2384425"/>
            <a:ext cx="288925" cy="28892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00"/>
                </a:solidFill>
                <a:effectLst/>
                <a:uLnTx/>
                <a:uFillTx/>
                <a:latin typeface="Times New Roman" pitchFamily="18" charset="0"/>
                <a:ea typeface="+mn-ea"/>
                <a:cs typeface="Arial"/>
              </a:rPr>
              <a:t>+</a:t>
            </a:r>
          </a:p>
        </p:txBody>
      </p:sp>
      <p:sp>
        <p:nvSpPr>
          <p:cNvPr id="72" name="Oval 33">
            <a:extLst>
              <a:ext uri="{FF2B5EF4-FFF2-40B4-BE49-F238E27FC236}">
                <a16:creationId xmlns:a16="http://schemas.microsoft.com/office/drawing/2014/main" id="{E20B58D1-9DA2-D7F9-BECF-C2DF6214441C}"/>
              </a:ext>
            </a:extLst>
          </p:cNvPr>
          <p:cNvSpPr>
            <a:spLocks noChangeArrowheads="1"/>
          </p:cNvSpPr>
          <p:nvPr/>
        </p:nvSpPr>
        <p:spPr bwMode="auto">
          <a:xfrm>
            <a:off x="2717800" y="2371725"/>
            <a:ext cx="288925" cy="28892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FFFF00"/>
                </a:solidFill>
                <a:effectLst/>
                <a:uLnTx/>
                <a:uFillTx/>
                <a:latin typeface="Times New Roman" pitchFamily="18" charset="0"/>
                <a:ea typeface="+mn-ea"/>
                <a:cs typeface="Arial"/>
              </a:rPr>
              <a:t>+</a:t>
            </a:r>
          </a:p>
        </p:txBody>
      </p:sp>
      <p:sp>
        <p:nvSpPr>
          <p:cNvPr id="73" name="Oval 33">
            <a:extLst>
              <a:ext uri="{FF2B5EF4-FFF2-40B4-BE49-F238E27FC236}">
                <a16:creationId xmlns:a16="http://schemas.microsoft.com/office/drawing/2014/main" id="{FE36E9D8-5E49-EF22-95AE-4DC1B2FEDEF7}"/>
              </a:ext>
            </a:extLst>
          </p:cNvPr>
          <p:cNvSpPr>
            <a:spLocks noChangeArrowheads="1"/>
          </p:cNvSpPr>
          <p:nvPr/>
        </p:nvSpPr>
        <p:spPr bwMode="auto">
          <a:xfrm>
            <a:off x="1560513" y="2371725"/>
            <a:ext cx="288925" cy="28892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00"/>
                </a:solidFill>
                <a:effectLst/>
                <a:uLnTx/>
                <a:uFillTx/>
                <a:latin typeface="Times New Roman" pitchFamily="18" charset="0"/>
                <a:ea typeface="+mn-ea"/>
                <a:cs typeface="Arial"/>
              </a:rPr>
              <a:t>+</a:t>
            </a:r>
          </a:p>
        </p:txBody>
      </p:sp>
      <p:sp>
        <p:nvSpPr>
          <p:cNvPr id="74" name="Oval 33">
            <a:extLst>
              <a:ext uri="{FF2B5EF4-FFF2-40B4-BE49-F238E27FC236}">
                <a16:creationId xmlns:a16="http://schemas.microsoft.com/office/drawing/2014/main" id="{49CB6CAE-2C62-E2F0-6408-5E5AB9F3B0E0}"/>
              </a:ext>
            </a:extLst>
          </p:cNvPr>
          <p:cNvSpPr>
            <a:spLocks noChangeArrowheads="1"/>
          </p:cNvSpPr>
          <p:nvPr/>
        </p:nvSpPr>
        <p:spPr bwMode="auto">
          <a:xfrm>
            <a:off x="5803900" y="1855788"/>
            <a:ext cx="288925" cy="28892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00"/>
                </a:solidFill>
                <a:effectLst/>
                <a:uLnTx/>
                <a:uFillTx/>
                <a:latin typeface="Times New Roman" pitchFamily="18" charset="0"/>
                <a:ea typeface="+mn-ea"/>
                <a:cs typeface="Arial"/>
              </a:rPr>
              <a:t>+</a:t>
            </a:r>
          </a:p>
        </p:txBody>
      </p:sp>
      <p:sp>
        <p:nvSpPr>
          <p:cNvPr id="75" name="Oval 33">
            <a:extLst>
              <a:ext uri="{FF2B5EF4-FFF2-40B4-BE49-F238E27FC236}">
                <a16:creationId xmlns:a16="http://schemas.microsoft.com/office/drawing/2014/main" id="{ACE35C4A-6EC7-BFB1-A786-BD4A8DE5FED9}"/>
              </a:ext>
            </a:extLst>
          </p:cNvPr>
          <p:cNvSpPr>
            <a:spLocks noChangeArrowheads="1"/>
          </p:cNvSpPr>
          <p:nvPr/>
        </p:nvSpPr>
        <p:spPr bwMode="auto">
          <a:xfrm>
            <a:off x="4660900" y="1879600"/>
            <a:ext cx="288925" cy="28892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00"/>
                </a:solidFill>
                <a:effectLst/>
                <a:uLnTx/>
                <a:uFillTx/>
                <a:latin typeface="Times New Roman" pitchFamily="18" charset="0"/>
                <a:ea typeface="+mn-ea"/>
                <a:cs typeface="Arial"/>
              </a:rPr>
              <a:t>+</a:t>
            </a:r>
          </a:p>
        </p:txBody>
      </p:sp>
      <p:sp>
        <p:nvSpPr>
          <p:cNvPr id="76" name="Oval 33">
            <a:extLst>
              <a:ext uri="{FF2B5EF4-FFF2-40B4-BE49-F238E27FC236}">
                <a16:creationId xmlns:a16="http://schemas.microsoft.com/office/drawing/2014/main" id="{319403D4-A5DA-DE5A-CDC6-46DD8AB24271}"/>
              </a:ext>
            </a:extLst>
          </p:cNvPr>
          <p:cNvSpPr>
            <a:spLocks noChangeArrowheads="1"/>
          </p:cNvSpPr>
          <p:nvPr/>
        </p:nvSpPr>
        <p:spPr bwMode="auto">
          <a:xfrm>
            <a:off x="3503613" y="1866900"/>
            <a:ext cx="288925" cy="28892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00"/>
                </a:solidFill>
                <a:effectLst/>
                <a:uLnTx/>
                <a:uFillTx/>
                <a:latin typeface="Times New Roman" pitchFamily="18" charset="0"/>
                <a:ea typeface="+mn-ea"/>
                <a:cs typeface="Arial"/>
              </a:rPr>
              <a:t>+</a:t>
            </a:r>
          </a:p>
        </p:txBody>
      </p:sp>
      <p:sp>
        <p:nvSpPr>
          <p:cNvPr id="77" name="Oval 33">
            <a:extLst>
              <a:ext uri="{FF2B5EF4-FFF2-40B4-BE49-F238E27FC236}">
                <a16:creationId xmlns:a16="http://schemas.microsoft.com/office/drawing/2014/main" id="{1373B8B5-8BF1-8724-D9F8-C3FBF3E10061}"/>
              </a:ext>
            </a:extLst>
          </p:cNvPr>
          <p:cNvSpPr>
            <a:spLocks noChangeArrowheads="1"/>
          </p:cNvSpPr>
          <p:nvPr/>
        </p:nvSpPr>
        <p:spPr bwMode="auto">
          <a:xfrm>
            <a:off x="2347913" y="1865313"/>
            <a:ext cx="288925" cy="28892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00"/>
                </a:solidFill>
                <a:effectLst/>
                <a:uLnTx/>
                <a:uFillTx/>
                <a:latin typeface="Times New Roman" pitchFamily="18" charset="0"/>
                <a:ea typeface="+mn-ea"/>
                <a:cs typeface="Arial"/>
              </a:rPr>
              <a:t>+</a:t>
            </a:r>
          </a:p>
        </p:txBody>
      </p:sp>
      <p:sp>
        <p:nvSpPr>
          <p:cNvPr id="78" name="Oval 33">
            <a:extLst>
              <a:ext uri="{FF2B5EF4-FFF2-40B4-BE49-F238E27FC236}">
                <a16:creationId xmlns:a16="http://schemas.microsoft.com/office/drawing/2014/main" id="{5DC48B6E-9B06-C962-6AE3-17D4887A530A}"/>
              </a:ext>
            </a:extLst>
          </p:cNvPr>
          <p:cNvSpPr>
            <a:spLocks noChangeArrowheads="1"/>
          </p:cNvSpPr>
          <p:nvPr/>
        </p:nvSpPr>
        <p:spPr bwMode="auto">
          <a:xfrm>
            <a:off x="6149975" y="1216025"/>
            <a:ext cx="288925" cy="28892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00"/>
                </a:solidFill>
                <a:effectLst/>
                <a:uLnTx/>
                <a:uFillTx/>
                <a:latin typeface="Times New Roman" pitchFamily="18" charset="0"/>
                <a:ea typeface="+mn-ea"/>
                <a:cs typeface="Arial"/>
              </a:rPr>
              <a:t>+</a:t>
            </a:r>
          </a:p>
        </p:txBody>
      </p:sp>
      <p:sp>
        <p:nvSpPr>
          <p:cNvPr id="79" name="Oval 33">
            <a:extLst>
              <a:ext uri="{FF2B5EF4-FFF2-40B4-BE49-F238E27FC236}">
                <a16:creationId xmlns:a16="http://schemas.microsoft.com/office/drawing/2014/main" id="{DEA85122-EA22-FE18-A872-C463FA0BB60F}"/>
              </a:ext>
            </a:extLst>
          </p:cNvPr>
          <p:cNvSpPr>
            <a:spLocks noChangeArrowheads="1"/>
          </p:cNvSpPr>
          <p:nvPr/>
        </p:nvSpPr>
        <p:spPr bwMode="auto">
          <a:xfrm>
            <a:off x="4991100" y="1216025"/>
            <a:ext cx="288925" cy="28892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00"/>
                </a:solidFill>
                <a:effectLst/>
                <a:uLnTx/>
                <a:uFillTx/>
                <a:latin typeface="Times New Roman" pitchFamily="18" charset="0"/>
                <a:ea typeface="+mn-ea"/>
                <a:cs typeface="Arial"/>
              </a:rPr>
              <a:t>+</a:t>
            </a:r>
          </a:p>
        </p:txBody>
      </p:sp>
      <p:sp>
        <p:nvSpPr>
          <p:cNvPr id="80" name="Oval 33">
            <a:extLst>
              <a:ext uri="{FF2B5EF4-FFF2-40B4-BE49-F238E27FC236}">
                <a16:creationId xmlns:a16="http://schemas.microsoft.com/office/drawing/2014/main" id="{F7EFE747-F889-735D-DE74-ACC0A37B5EF9}"/>
              </a:ext>
            </a:extLst>
          </p:cNvPr>
          <p:cNvSpPr>
            <a:spLocks noChangeArrowheads="1"/>
          </p:cNvSpPr>
          <p:nvPr/>
        </p:nvSpPr>
        <p:spPr bwMode="auto">
          <a:xfrm>
            <a:off x="3848100" y="1238250"/>
            <a:ext cx="288925" cy="28892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00"/>
                </a:solidFill>
                <a:effectLst/>
                <a:uLnTx/>
                <a:uFillTx/>
                <a:latin typeface="Times New Roman" pitchFamily="18" charset="0"/>
                <a:ea typeface="+mn-ea"/>
                <a:cs typeface="Arial"/>
              </a:rPr>
              <a:t>+</a:t>
            </a:r>
          </a:p>
        </p:txBody>
      </p:sp>
      <p:sp>
        <p:nvSpPr>
          <p:cNvPr id="81" name="Oval 33">
            <a:extLst>
              <a:ext uri="{FF2B5EF4-FFF2-40B4-BE49-F238E27FC236}">
                <a16:creationId xmlns:a16="http://schemas.microsoft.com/office/drawing/2014/main" id="{F182B936-0739-A4CB-5686-74A9BC54D62E}"/>
              </a:ext>
            </a:extLst>
          </p:cNvPr>
          <p:cNvSpPr>
            <a:spLocks noChangeArrowheads="1"/>
          </p:cNvSpPr>
          <p:nvPr/>
        </p:nvSpPr>
        <p:spPr bwMode="auto">
          <a:xfrm>
            <a:off x="2692400" y="1225550"/>
            <a:ext cx="288925" cy="28892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00"/>
                </a:solidFill>
                <a:effectLst/>
                <a:uLnTx/>
                <a:uFillTx/>
                <a:latin typeface="Times New Roman" pitchFamily="18" charset="0"/>
                <a:ea typeface="+mn-ea"/>
                <a:cs typeface="Arial"/>
              </a:rPr>
              <a:t>+</a:t>
            </a:r>
          </a:p>
        </p:txBody>
      </p:sp>
      <p:sp>
        <p:nvSpPr>
          <p:cNvPr id="82" name="Oval 33">
            <a:extLst>
              <a:ext uri="{FF2B5EF4-FFF2-40B4-BE49-F238E27FC236}">
                <a16:creationId xmlns:a16="http://schemas.microsoft.com/office/drawing/2014/main" id="{914AD5AA-DADA-0C29-212B-04FFAB7A272E}"/>
              </a:ext>
            </a:extLst>
          </p:cNvPr>
          <p:cNvSpPr>
            <a:spLocks noChangeArrowheads="1"/>
          </p:cNvSpPr>
          <p:nvPr/>
        </p:nvSpPr>
        <p:spPr bwMode="auto">
          <a:xfrm>
            <a:off x="1535113" y="1225550"/>
            <a:ext cx="288925" cy="28892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00"/>
                </a:solidFill>
                <a:effectLst/>
                <a:uLnTx/>
                <a:uFillTx/>
                <a:latin typeface="Times New Roman" pitchFamily="18" charset="0"/>
                <a:ea typeface="+mn-ea"/>
                <a:cs typeface="Arial"/>
              </a:rPr>
              <a:t>+</a:t>
            </a:r>
          </a:p>
        </p:txBody>
      </p:sp>
      <p:sp>
        <p:nvSpPr>
          <p:cNvPr id="83" name="Oval 33">
            <a:extLst>
              <a:ext uri="{FF2B5EF4-FFF2-40B4-BE49-F238E27FC236}">
                <a16:creationId xmlns:a16="http://schemas.microsoft.com/office/drawing/2014/main" id="{63114EB7-6D34-DADD-6AAF-9F75F0F6EEBB}"/>
              </a:ext>
            </a:extLst>
          </p:cNvPr>
          <p:cNvSpPr>
            <a:spLocks noChangeArrowheads="1"/>
          </p:cNvSpPr>
          <p:nvPr/>
        </p:nvSpPr>
        <p:spPr bwMode="auto">
          <a:xfrm>
            <a:off x="5813425" y="739775"/>
            <a:ext cx="288925" cy="28892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00"/>
                </a:solidFill>
                <a:effectLst/>
                <a:uLnTx/>
                <a:uFillTx/>
                <a:latin typeface="Times New Roman" pitchFamily="18" charset="0"/>
                <a:ea typeface="+mn-ea"/>
                <a:cs typeface="Arial"/>
              </a:rPr>
              <a:t>+</a:t>
            </a:r>
          </a:p>
        </p:txBody>
      </p:sp>
      <p:sp>
        <p:nvSpPr>
          <p:cNvPr id="84" name="Oval 33">
            <a:extLst>
              <a:ext uri="{FF2B5EF4-FFF2-40B4-BE49-F238E27FC236}">
                <a16:creationId xmlns:a16="http://schemas.microsoft.com/office/drawing/2014/main" id="{47CF868A-CFEE-653E-B13F-6698C0E32732}"/>
              </a:ext>
            </a:extLst>
          </p:cNvPr>
          <p:cNvSpPr>
            <a:spLocks noChangeArrowheads="1"/>
          </p:cNvSpPr>
          <p:nvPr/>
        </p:nvSpPr>
        <p:spPr bwMode="auto">
          <a:xfrm>
            <a:off x="4670425" y="762000"/>
            <a:ext cx="288925" cy="28892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00"/>
                </a:solidFill>
                <a:effectLst/>
                <a:uLnTx/>
                <a:uFillTx/>
                <a:latin typeface="Times New Roman" pitchFamily="18" charset="0"/>
                <a:ea typeface="+mn-ea"/>
                <a:cs typeface="Arial"/>
              </a:rPr>
              <a:t>+</a:t>
            </a:r>
          </a:p>
        </p:txBody>
      </p:sp>
      <p:sp>
        <p:nvSpPr>
          <p:cNvPr id="85" name="Oval 33">
            <a:extLst>
              <a:ext uri="{FF2B5EF4-FFF2-40B4-BE49-F238E27FC236}">
                <a16:creationId xmlns:a16="http://schemas.microsoft.com/office/drawing/2014/main" id="{EBD714FB-E90F-30B7-C63C-B4323418B674}"/>
              </a:ext>
            </a:extLst>
          </p:cNvPr>
          <p:cNvSpPr>
            <a:spLocks noChangeArrowheads="1"/>
          </p:cNvSpPr>
          <p:nvPr/>
        </p:nvSpPr>
        <p:spPr bwMode="auto">
          <a:xfrm>
            <a:off x="3514725" y="749300"/>
            <a:ext cx="288925" cy="28892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00"/>
                </a:solidFill>
                <a:effectLst/>
                <a:uLnTx/>
                <a:uFillTx/>
                <a:latin typeface="Times New Roman" pitchFamily="18" charset="0"/>
                <a:ea typeface="+mn-ea"/>
                <a:cs typeface="Arial"/>
              </a:rPr>
              <a:t>+</a:t>
            </a:r>
          </a:p>
        </p:txBody>
      </p:sp>
      <p:sp>
        <p:nvSpPr>
          <p:cNvPr id="86" name="Oval 33">
            <a:extLst>
              <a:ext uri="{FF2B5EF4-FFF2-40B4-BE49-F238E27FC236}">
                <a16:creationId xmlns:a16="http://schemas.microsoft.com/office/drawing/2014/main" id="{5780B26F-CF17-FEA3-E7CF-6CBE42692E7B}"/>
              </a:ext>
            </a:extLst>
          </p:cNvPr>
          <p:cNvSpPr>
            <a:spLocks noChangeArrowheads="1"/>
          </p:cNvSpPr>
          <p:nvPr/>
        </p:nvSpPr>
        <p:spPr bwMode="auto">
          <a:xfrm>
            <a:off x="2357438" y="747713"/>
            <a:ext cx="288925" cy="28892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00"/>
                </a:solidFill>
                <a:effectLst/>
                <a:uLnTx/>
                <a:uFillTx/>
                <a:latin typeface="Times New Roman" pitchFamily="18" charset="0"/>
                <a:ea typeface="+mn-ea"/>
                <a:cs typeface="Arial"/>
              </a:rPr>
              <a:t>+</a:t>
            </a:r>
          </a:p>
        </p:txBody>
      </p:sp>
      <p:sp>
        <p:nvSpPr>
          <p:cNvPr id="12359" name="Freeform 109">
            <a:extLst>
              <a:ext uri="{FF2B5EF4-FFF2-40B4-BE49-F238E27FC236}">
                <a16:creationId xmlns:a16="http://schemas.microsoft.com/office/drawing/2014/main" id="{1000141D-292F-E024-1191-B256A7410DC3}"/>
              </a:ext>
            </a:extLst>
          </p:cNvPr>
          <p:cNvSpPr>
            <a:spLocks noChangeArrowheads="1"/>
          </p:cNvSpPr>
          <p:nvPr/>
        </p:nvSpPr>
        <p:spPr bwMode="auto">
          <a:xfrm rot="-5400000">
            <a:off x="-123825" y="809625"/>
            <a:ext cx="990600" cy="590550"/>
          </a:xfrm>
          <a:custGeom>
            <a:avLst/>
            <a:gdLst>
              <a:gd name="T0" fmla="*/ 142875 w 990600"/>
              <a:gd name="T1" fmla="*/ 28575 h 590550"/>
              <a:gd name="T2" fmla="*/ 723900 w 990600"/>
              <a:gd name="T3" fmla="*/ 133350 h 590550"/>
              <a:gd name="T4" fmla="*/ 723900 w 990600"/>
              <a:gd name="T5" fmla="*/ 0 h 590550"/>
              <a:gd name="T6" fmla="*/ 990600 w 990600"/>
              <a:gd name="T7" fmla="*/ 266700 h 590550"/>
              <a:gd name="T8" fmla="*/ 723900 w 990600"/>
              <a:gd name="T9" fmla="*/ 533400 h 590550"/>
              <a:gd name="T10" fmla="*/ 723900 w 990600"/>
              <a:gd name="T11" fmla="*/ 400050 h 590550"/>
              <a:gd name="T12" fmla="*/ 0 w 990600"/>
              <a:gd name="T13" fmla="*/ 590550 h 590550"/>
              <a:gd name="T14" fmla="*/ 209550 w 990600"/>
              <a:gd name="T15" fmla="*/ 266700 h 590550"/>
              <a:gd name="T16" fmla="*/ 142875 w 990600"/>
              <a:gd name="T17" fmla="*/ 28575 h 5905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0600"/>
              <a:gd name="T28" fmla="*/ 0 h 590550"/>
              <a:gd name="T29" fmla="*/ 990600 w 990600"/>
              <a:gd name="T30" fmla="*/ 590550 h 5905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0600" h="590550">
                <a:moveTo>
                  <a:pt x="142875" y="28575"/>
                </a:moveTo>
                <a:lnTo>
                  <a:pt x="723900" y="133350"/>
                </a:lnTo>
                <a:lnTo>
                  <a:pt x="723900" y="0"/>
                </a:lnTo>
                <a:lnTo>
                  <a:pt x="990600" y="266700"/>
                </a:lnTo>
                <a:lnTo>
                  <a:pt x="723900" y="533400"/>
                </a:lnTo>
                <a:lnTo>
                  <a:pt x="723900" y="400050"/>
                </a:lnTo>
                <a:lnTo>
                  <a:pt x="0" y="590550"/>
                </a:lnTo>
                <a:cubicBezTo>
                  <a:pt x="57150" y="508000"/>
                  <a:pt x="185738" y="360362"/>
                  <a:pt x="209550" y="266700"/>
                </a:cubicBezTo>
                <a:cubicBezTo>
                  <a:pt x="233362" y="173038"/>
                  <a:pt x="187325" y="73025"/>
                  <a:pt x="142875" y="28575"/>
                </a:cubicBezTo>
                <a:close/>
              </a:path>
            </a:pathLst>
          </a:custGeom>
          <a:gradFill rotWithShape="1">
            <a:gsLst>
              <a:gs pos="0">
                <a:srgbClr val="FF3399"/>
              </a:gs>
              <a:gs pos="17999">
                <a:srgbClr val="FF0000"/>
              </a:gs>
              <a:gs pos="50000">
                <a:srgbClr val="FFFF00"/>
              </a:gs>
              <a:gs pos="75000">
                <a:srgbClr val="01A78F"/>
              </a:gs>
              <a:gs pos="100000">
                <a:srgbClr val="3366FF"/>
              </a:gs>
            </a:gsLst>
            <a:lin ang="10800000"/>
          </a:gradFill>
          <a:ln w="38100" algn="ctr">
            <a:solidFill>
              <a:schemeClr val="bg1"/>
            </a:solidFill>
            <a:round/>
            <a:headEnd/>
            <a:tailEnd/>
          </a:ln>
        </p:spPr>
        <p:txBody>
          <a:bodyPr vert="eaVe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endParaRPr kumimoji="0" lang="en-US" alt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12360" name="Rectangle 110">
            <a:extLst>
              <a:ext uri="{FF2B5EF4-FFF2-40B4-BE49-F238E27FC236}">
                <a16:creationId xmlns:a16="http://schemas.microsoft.com/office/drawing/2014/main" id="{9B524C42-4F5F-8D10-327E-B9F648630759}"/>
              </a:ext>
            </a:extLst>
          </p:cNvPr>
          <p:cNvSpPr>
            <a:spLocks noChangeArrowheads="1"/>
          </p:cNvSpPr>
          <p:nvPr/>
        </p:nvSpPr>
        <p:spPr bwMode="auto">
          <a:xfrm>
            <a:off x="-19050" y="0"/>
            <a:ext cx="23050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Nhiệt độ T</a:t>
            </a:r>
            <a:r>
              <a:rPr kumimoji="0" lang="en-US" altLang="en-US" sz="2400" b="1" i="0" u="none" strike="noStrike" kern="1200" cap="none" spc="0" normalizeH="0" baseline="-25000" noProof="0">
                <a:ln>
                  <a:noFill/>
                </a:ln>
                <a:solidFill>
                  <a:srgbClr val="FF0000"/>
                </a:solidFill>
                <a:effectLst/>
                <a:uLnTx/>
                <a:uFillTx/>
                <a:latin typeface="Times New Roman" panose="02020603050405020304" pitchFamily="18" charset="0"/>
                <a:ea typeface="+mn-ea"/>
                <a:cs typeface="Arial" panose="020B0604020202020204" pitchFamily="34" charset="0"/>
              </a:rPr>
              <a:t>2</a:t>
            </a:r>
            <a:r>
              <a:rPr kumimoji="0" lang="en-US" altLang="en-US" sz="24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 &gt; T</a:t>
            </a:r>
            <a:r>
              <a:rPr kumimoji="0" lang="en-US" altLang="en-US" sz="2400" b="1" i="0" u="none" strike="noStrike" kern="1200" cap="none" spc="0" normalizeH="0" baseline="-25000" noProof="0">
                <a:ln>
                  <a:noFill/>
                </a:ln>
                <a:solidFill>
                  <a:srgbClr val="FF0000"/>
                </a:solidFill>
                <a:effectLst/>
                <a:uLnTx/>
                <a:uFillTx/>
                <a:latin typeface="Times New Roman" panose="02020603050405020304" pitchFamily="18" charset="0"/>
                <a:ea typeface="+mn-ea"/>
                <a:cs typeface="Arial" panose="020B0604020202020204" pitchFamily="34" charset="0"/>
              </a:rPr>
              <a:t>1</a:t>
            </a:r>
            <a:endParaRPr kumimoji="0" lang="en-US" altLang="en-US" sz="24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endParaRPr>
          </a:p>
        </p:txBody>
      </p:sp>
      <p:sp>
        <p:nvSpPr>
          <p:cNvPr id="89" name="Freeform 112">
            <a:extLst>
              <a:ext uri="{FF2B5EF4-FFF2-40B4-BE49-F238E27FC236}">
                <a16:creationId xmlns:a16="http://schemas.microsoft.com/office/drawing/2014/main" id="{FDB4469F-2FD6-0AA9-F0B6-31D7FA0192CB}"/>
              </a:ext>
            </a:extLst>
          </p:cNvPr>
          <p:cNvSpPr>
            <a:spLocks noChangeArrowheads="1"/>
          </p:cNvSpPr>
          <p:nvPr/>
        </p:nvSpPr>
        <p:spPr bwMode="auto">
          <a:xfrm rot="-5400000">
            <a:off x="8277225" y="276225"/>
            <a:ext cx="990600" cy="590550"/>
          </a:xfrm>
          <a:custGeom>
            <a:avLst/>
            <a:gdLst>
              <a:gd name="T0" fmla="*/ 142875 w 990600"/>
              <a:gd name="T1" fmla="*/ 28575 h 590550"/>
              <a:gd name="T2" fmla="*/ 723900 w 990600"/>
              <a:gd name="T3" fmla="*/ 133350 h 590550"/>
              <a:gd name="T4" fmla="*/ 723900 w 990600"/>
              <a:gd name="T5" fmla="*/ 0 h 590550"/>
              <a:gd name="T6" fmla="*/ 990600 w 990600"/>
              <a:gd name="T7" fmla="*/ 266700 h 590550"/>
              <a:gd name="T8" fmla="*/ 723900 w 990600"/>
              <a:gd name="T9" fmla="*/ 533400 h 590550"/>
              <a:gd name="T10" fmla="*/ 723900 w 990600"/>
              <a:gd name="T11" fmla="*/ 400050 h 590550"/>
              <a:gd name="T12" fmla="*/ 0 w 990600"/>
              <a:gd name="T13" fmla="*/ 590550 h 590550"/>
              <a:gd name="T14" fmla="*/ 209550 w 990600"/>
              <a:gd name="T15" fmla="*/ 266700 h 590550"/>
              <a:gd name="T16" fmla="*/ 142875 w 990600"/>
              <a:gd name="T17" fmla="*/ 28575 h 5905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0600"/>
              <a:gd name="T28" fmla="*/ 0 h 590550"/>
              <a:gd name="T29" fmla="*/ 990600 w 990600"/>
              <a:gd name="T30" fmla="*/ 590550 h 5905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0600" h="590550">
                <a:moveTo>
                  <a:pt x="142875" y="28575"/>
                </a:moveTo>
                <a:lnTo>
                  <a:pt x="723900" y="133350"/>
                </a:lnTo>
                <a:lnTo>
                  <a:pt x="723900" y="0"/>
                </a:lnTo>
                <a:lnTo>
                  <a:pt x="990600" y="266700"/>
                </a:lnTo>
                <a:lnTo>
                  <a:pt x="723900" y="533400"/>
                </a:lnTo>
                <a:lnTo>
                  <a:pt x="723900" y="400050"/>
                </a:lnTo>
                <a:lnTo>
                  <a:pt x="0" y="590550"/>
                </a:lnTo>
                <a:cubicBezTo>
                  <a:pt x="57150" y="508000"/>
                  <a:pt x="185738" y="360362"/>
                  <a:pt x="209550" y="266700"/>
                </a:cubicBezTo>
                <a:cubicBezTo>
                  <a:pt x="233362" y="173038"/>
                  <a:pt x="187325" y="73025"/>
                  <a:pt x="142875" y="28575"/>
                </a:cubicBezTo>
                <a:close/>
              </a:path>
            </a:pathLst>
          </a:custGeom>
          <a:gradFill rotWithShape="1">
            <a:gsLst>
              <a:gs pos="0">
                <a:srgbClr val="FF3399"/>
              </a:gs>
              <a:gs pos="17999">
                <a:srgbClr val="FF0000"/>
              </a:gs>
              <a:gs pos="50000">
                <a:srgbClr val="FFFF00"/>
              </a:gs>
              <a:gs pos="75000">
                <a:srgbClr val="01A78F"/>
              </a:gs>
              <a:gs pos="100000">
                <a:srgbClr val="3366FF"/>
              </a:gs>
            </a:gsLst>
            <a:lin ang="10800000"/>
          </a:gradFill>
          <a:ln w="38100" algn="ctr">
            <a:solidFill>
              <a:schemeClr val="bg1"/>
            </a:solidFill>
            <a:round/>
            <a:headEnd/>
            <a:tailEnd/>
          </a:ln>
        </p:spPr>
        <p:txBody>
          <a:bodyPr vert="eaVe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endParaRPr kumimoji="0" lang="en-US" alt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90" name="Rectangle 113">
            <a:extLst>
              <a:ext uri="{FF2B5EF4-FFF2-40B4-BE49-F238E27FC236}">
                <a16:creationId xmlns:a16="http://schemas.microsoft.com/office/drawing/2014/main" id="{150C7DE9-6329-9A9A-DCE1-D947F2C4F62F}"/>
              </a:ext>
            </a:extLst>
          </p:cNvPr>
          <p:cNvSpPr>
            <a:spLocks noChangeArrowheads="1"/>
          </p:cNvSpPr>
          <p:nvPr/>
        </p:nvSpPr>
        <p:spPr bwMode="auto">
          <a:xfrm>
            <a:off x="7869238" y="914400"/>
            <a:ext cx="12747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Điện trở</a:t>
            </a:r>
            <a:endParaRPr kumimoji="0" lang="en-US" altLang="en-US"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endParaRPr>
          </a:p>
        </p:txBody>
      </p:sp>
      <p:sp>
        <p:nvSpPr>
          <p:cNvPr id="91" name="Oval 33">
            <a:extLst>
              <a:ext uri="{FF2B5EF4-FFF2-40B4-BE49-F238E27FC236}">
                <a16:creationId xmlns:a16="http://schemas.microsoft.com/office/drawing/2014/main" id="{A34EE29E-C770-858A-27BC-5CCEC38EF58F}"/>
              </a:ext>
            </a:extLst>
          </p:cNvPr>
          <p:cNvSpPr>
            <a:spLocks noChangeArrowheads="1"/>
          </p:cNvSpPr>
          <p:nvPr/>
        </p:nvSpPr>
        <p:spPr bwMode="auto">
          <a:xfrm>
            <a:off x="6823075" y="5538788"/>
            <a:ext cx="288925" cy="28892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00"/>
                </a:solidFill>
                <a:effectLst/>
                <a:uLnTx/>
                <a:uFillTx/>
                <a:latin typeface="Times New Roman" pitchFamily="18" charset="0"/>
                <a:ea typeface="+mn-ea"/>
                <a:cs typeface="Arial"/>
              </a:rPr>
              <a:t>+</a:t>
            </a:r>
          </a:p>
        </p:txBody>
      </p:sp>
      <p:sp>
        <p:nvSpPr>
          <p:cNvPr id="92" name="Oval 33">
            <a:extLst>
              <a:ext uri="{FF2B5EF4-FFF2-40B4-BE49-F238E27FC236}">
                <a16:creationId xmlns:a16="http://schemas.microsoft.com/office/drawing/2014/main" id="{71348E78-F212-39AB-1465-425CEDA2C1D3}"/>
              </a:ext>
            </a:extLst>
          </p:cNvPr>
          <p:cNvSpPr>
            <a:spLocks noChangeArrowheads="1"/>
          </p:cNvSpPr>
          <p:nvPr/>
        </p:nvSpPr>
        <p:spPr bwMode="auto">
          <a:xfrm>
            <a:off x="6832600" y="4422775"/>
            <a:ext cx="288925" cy="28892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00"/>
                </a:solidFill>
                <a:effectLst/>
                <a:uLnTx/>
                <a:uFillTx/>
                <a:latin typeface="Times New Roman" pitchFamily="18" charset="0"/>
                <a:ea typeface="+mn-ea"/>
                <a:cs typeface="Arial"/>
              </a:rPr>
              <a:t>+</a:t>
            </a:r>
          </a:p>
        </p:txBody>
      </p:sp>
      <p:grpSp>
        <p:nvGrpSpPr>
          <p:cNvPr id="12365" name="Group 5">
            <a:extLst>
              <a:ext uri="{FF2B5EF4-FFF2-40B4-BE49-F238E27FC236}">
                <a16:creationId xmlns:a16="http://schemas.microsoft.com/office/drawing/2014/main" id="{4D4EED55-7C79-DE30-631B-E839444FF19D}"/>
              </a:ext>
            </a:extLst>
          </p:cNvPr>
          <p:cNvGrpSpPr>
            <a:grpSpLocks/>
          </p:cNvGrpSpPr>
          <p:nvPr/>
        </p:nvGrpSpPr>
        <p:grpSpPr bwMode="auto">
          <a:xfrm>
            <a:off x="1581150" y="4551363"/>
            <a:ext cx="5410200" cy="1663700"/>
            <a:chOff x="792" y="1566"/>
            <a:chExt cx="3408" cy="1048"/>
          </a:xfrm>
        </p:grpSpPr>
        <p:sp>
          <p:nvSpPr>
            <p:cNvPr id="12366" name="Line 46">
              <a:extLst>
                <a:ext uri="{FF2B5EF4-FFF2-40B4-BE49-F238E27FC236}">
                  <a16:creationId xmlns:a16="http://schemas.microsoft.com/office/drawing/2014/main" id="{DDD0A767-8BE8-CBE9-1EAB-2A686DABF9E0}"/>
                </a:ext>
              </a:extLst>
            </p:cNvPr>
            <p:cNvSpPr>
              <a:spLocks noChangeShapeType="1"/>
            </p:cNvSpPr>
            <p:nvPr/>
          </p:nvSpPr>
          <p:spPr bwMode="auto">
            <a:xfrm flipV="1">
              <a:off x="4189" y="1662"/>
              <a:ext cx="1" cy="544"/>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67" name="Line 6">
              <a:extLst>
                <a:ext uri="{FF2B5EF4-FFF2-40B4-BE49-F238E27FC236}">
                  <a16:creationId xmlns:a16="http://schemas.microsoft.com/office/drawing/2014/main" id="{95B82F24-6A2D-0031-26F1-F30152F80F02}"/>
                </a:ext>
              </a:extLst>
            </p:cNvPr>
            <p:cNvSpPr>
              <a:spLocks noChangeShapeType="1"/>
            </p:cNvSpPr>
            <p:nvPr/>
          </p:nvSpPr>
          <p:spPr bwMode="auto">
            <a:xfrm>
              <a:off x="883" y="1888"/>
              <a:ext cx="544" cy="0"/>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68" name="Line 7">
              <a:extLst>
                <a:ext uri="{FF2B5EF4-FFF2-40B4-BE49-F238E27FC236}">
                  <a16:creationId xmlns:a16="http://schemas.microsoft.com/office/drawing/2014/main" id="{4C804E52-2DEE-B5A1-5E71-935DE50184A4}"/>
                </a:ext>
              </a:extLst>
            </p:cNvPr>
            <p:cNvSpPr>
              <a:spLocks noChangeShapeType="1"/>
            </p:cNvSpPr>
            <p:nvPr/>
          </p:nvSpPr>
          <p:spPr bwMode="auto">
            <a:xfrm>
              <a:off x="792" y="1979"/>
              <a:ext cx="0" cy="544"/>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69" name="Line 8">
              <a:extLst>
                <a:ext uri="{FF2B5EF4-FFF2-40B4-BE49-F238E27FC236}">
                  <a16:creationId xmlns:a16="http://schemas.microsoft.com/office/drawing/2014/main" id="{615FBA74-796D-104C-0684-EDDE0C607A4C}"/>
                </a:ext>
              </a:extLst>
            </p:cNvPr>
            <p:cNvSpPr>
              <a:spLocks noChangeShapeType="1"/>
            </p:cNvSpPr>
            <p:nvPr/>
          </p:nvSpPr>
          <p:spPr bwMode="auto">
            <a:xfrm>
              <a:off x="883" y="2614"/>
              <a:ext cx="544" cy="0"/>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70" name="Line 9">
              <a:extLst>
                <a:ext uri="{FF2B5EF4-FFF2-40B4-BE49-F238E27FC236}">
                  <a16:creationId xmlns:a16="http://schemas.microsoft.com/office/drawing/2014/main" id="{22289D61-6854-CBFC-FFFF-64927797C4AE}"/>
                </a:ext>
              </a:extLst>
            </p:cNvPr>
            <p:cNvSpPr>
              <a:spLocks noChangeShapeType="1"/>
            </p:cNvSpPr>
            <p:nvPr/>
          </p:nvSpPr>
          <p:spPr bwMode="auto">
            <a:xfrm flipV="1">
              <a:off x="1518" y="1979"/>
              <a:ext cx="1" cy="544"/>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71" name="Line 11">
              <a:extLst>
                <a:ext uri="{FF2B5EF4-FFF2-40B4-BE49-F238E27FC236}">
                  <a16:creationId xmlns:a16="http://schemas.microsoft.com/office/drawing/2014/main" id="{0EB4532F-EBE5-6E6D-438A-174D805DD5C0}"/>
                </a:ext>
              </a:extLst>
            </p:cNvPr>
            <p:cNvSpPr>
              <a:spLocks noChangeShapeType="1"/>
            </p:cNvSpPr>
            <p:nvPr/>
          </p:nvSpPr>
          <p:spPr bwMode="auto">
            <a:xfrm>
              <a:off x="1382" y="1571"/>
              <a:ext cx="544" cy="0"/>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72" name="Line 13">
              <a:extLst>
                <a:ext uri="{FF2B5EF4-FFF2-40B4-BE49-F238E27FC236}">
                  <a16:creationId xmlns:a16="http://schemas.microsoft.com/office/drawing/2014/main" id="{F4BD2050-8866-C67D-935B-499E1019470A}"/>
                </a:ext>
              </a:extLst>
            </p:cNvPr>
            <p:cNvSpPr>
              <a:spLocks noChangeShapeType="1"/>
            </p:cNvSpPr>
            <p:nvPr/>
          </p:nvSpPr>
          <p:spPr bwMode="auto">
            <a:xfrm>
              <a:off x="1291" y="1662"/>
              <a:ext cx="0" cy="544"/>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73" name="Line 16">
              <a:extLst>
                <a:ext uri="{FF2B5EF4-FFF2-40B4-BE49-F238E27FC236}">
                  <a16:creationId xmlns:a16="http://schemas.microsoft.com/office/drawing/2014/main" id="{FA0897AA-F07A-A555-75F2-6C3C3AAFB6A2}"/>
                </a:ext>
              </a:extLst>
            </p:cNvPr>
            <p:cNvSpPr>
              <a:spLocks noChangeShapeType="1"/>
            </p:cNvSpPr>
            <p:nvPr/>
          </p:nvSpPr>
          <p:spPr bwMode="auto">
            <a:xfrm>
              <a:off x="1382" y="2297"/>
              <a:ext cx="544" cy="0"/>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74" name="Line 17">
              <a:extLst>
                <a:ext uri="{FF2B5EF4-FFF2-40B4-BE49-F238E27FC236}">
                  <a16:creationId xmlns:a16="http://schemas.microsoft.com/office/drawing/2014/main" id="{5E371F3B-7CD7-9C68-EDF4-8799C9499D35}"/>
                </a:ext>
              </a:extLst>
            </p:cNvPr>
            <p:cNvSpPr>
              <a:spLocks noChangeShapeType="1"/>
            </p:cNvSpPr>
            <p:nvPr/>
          </p:nvSpPr>
          <p:spPr bwMode="auto">
            <a:xfrm flipV="1">
              <a:off x="2017" y="1662"/>
              <a:ext cx="1" cy="544"/>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75" name="Line 18">
              <a:extLst>
                <a:ext uri="{FF2B5EF4-FFF2-40B4-BE49-F238E27FC236}">
                  <a16:creationId xmlns:a16="http://schemas.microsoft.com/office/drawing/2014/main" id="{7688716E-F852-5AA1-D446-DB1BC9866858}"/>
                </a:ext>
              </a:extLst>
            </p:cNvPr>
            <p:cNvSpPr>
              <a:spLocks noChangeShapeType="1"/>
            </p:cNvSpPr>
            <p:nvPr/>
          </p:nvSpPr>
          <p:spPr bwMode="auto">
            <a:xfrm flipV="1">
              <a:off x="1518" y="1572"/>
              <a:ext cx="498" cy="319"/>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76" name="Line 19">
              <a:extLst>
                <a:ext uri="{FF2B5EF4-FFF2-40B4-BE49-F238E27FC236}">
                  <a16:creationId xmlns:a16="http://schemas.microsoft.com/office/drawing/2014/main" id="{E49554AA-E2F2-CEC0-B132-ECD187FEAFAD}"/>
                </a:ext>
              </a:extLst>
            </p:cNvPr>
            <p:cNvSpPr>
              <a:spLocks noChangeShapeType="1"/>
            </p:cNvSpPr>
            <p:nvPr/>
          </p:nvSpPr>
          <p:spPr bwMode="auto">
            <a:xfrm flipV="1">
              <a:off x="798" y="1566"/>
              <a:ext cx="498" cy="319"/>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77" name="Line 20">
              <a:extLst>
                <a:ext uri="{FF2B5EF4-FFF2-40B4-BE49-F238E27FC236}">
                  <a16:creationId xmlns:a16="http://schemas.microsoft.com/office/drawing/2014/main" id="{3B086878-46AE-140A-A77D-1A0FC440FE83}"/>
                </a:ext>
              </a:extLst>
            </p:cNvPr>
            <p:cNvSpPr>
              <a:spLocks noChangeShapeType="1"/>
            </p:cNvSpPr>
            <p:nvPr/>
          </p:nvSpPr>
          <p:spPr bwMode="auto">
            <a:xfrm flipV="1">
              <a:off x="798" y="2295"/>
              <a:ext cx="498" cy="319"/>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78" name="Line 21">
              <a:extLst>
                <a:ext uri="{FF2B5EF4-FFF2-40B4-BE49-F238E27FC236}">
                  <a16:creationId xmlns:a16="http://schemas.microsoft.com/office/drawing/2014/main" id="{811E9F17-7164-1775-B320-B40747BF5DC7}"/>
                </a:ext>
              </a:extLst>
            </p:cNvPr>
            <p:cNvSpPr>
              <a:spLocks noChangeShapeType="1"/>
            </p:cNvSpPr>
            <p:nvPr/>
          </p:nvSpPr>
          <p:spPr bwMode="auto">
            <a:xfrm flipV="1">
              <a:off x="1530" y="2295"/>
              <a:ext cx="498" cy="319"/>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79" name="Line 22">
              <a:extLst>
                <a:ext uri="{FF2B5EF4-FFF2-40B4-BE49-F238E27FC236}">
                  <a16:creationId xmlns:a16="http://schemas.microsoft.com/office/drawing/2014/main" id="{9B41305D-0C1D-F9DE-16C0-6549F73FB0AD}"/>
                </a:ext>
              </a:extLst>
            </p:cNvPr>
            <p:cNvSpPr>
              <a:spLocks noChangeShapeType="1"/>
            </p:cNvSpPr>
            <p:nvPr/>
          </p:nvSpPr>
          <p:spPr bwMode="auto">
            <a:xfrm>
              <a:off x="1609" y="1888"/>
              <a:ext cx="544" cy="0"/>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80" name="Line 23">
              <a:extLst>
                <a:ext uri="{FF2B5EF4-FFF2-40B4-BE49-F238E27FC236}">
                  <a16:creationId xmlns:a16="http://schemas.microsoft.com/office/drawing/2014/main" id="{02F69154-487D-69D9-0426-B59C31F6977E}"/>
                </a:ext>
              </a:extLst>
            </p:cNvPr>
            <p:cNvSpPr>
              <a:spLocks noChangeShapeType="1"/>
            </p:cNvSpPr>
            <p:nvPr/>
          </p:nvSpPr>
          <p:spPr bwMode="auto">
            <a:xfrm>
              <a:off x="1609" y="2614"/>
              <a:ext cx="544" cy="0"/>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81" name="Line 24">
              <a:extLst>
                <a:ext uri="{FF2B5EF4-FFF2-40B4-BE49-F238E27FC236}">
                  <a16:creationId xmlns:a16="http://schemas.microsoft.com/office/drawing/2014/main" id="{3C61A5B9-1DFA-41CE-9CA1-BA91ECA63C2E}"/>
                </a:ext>
              </a:extLst>
            </p:cNvPr>
            <p:cNvSpPr>
              <a:spLocks noChangeShapeType="1"/>
            </p:cNvSpPr>
            <p:nvPr/>
          </p:nvSpPr>
          <p:spPr bwMode="auto">
            <a:xfrm>
              <a:off x="2108" y="1571"/>
              <a:ext cx="544" cy="0"/>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82" name="Line 27">
              <a:extLst>
                <a:ext uri="{FF2B5EF4-FFF2-40B4-BE49-F238E27FC236}">
                  <a16:creationId xmlns:a16="http://schemas.microsoft.com/office/drawing/2014/main" id="{72519BC3-4A5C-2E93-E4A0-B1F3BAA3A44B}"/>
                </a:ext>
              </a:extLst>
            </p:cNvPr>
            <p:cNvSpPr>
              <a:spLocks noChangeShapeType="1"/>
            </p:cNvSpPr>
            <p:nvPr/>
          </p:nvSpPr>
          <p:spPr bwMode="auto">
            <a:xfrm>
              <a:off x="2108" y="2297"/>
              <a:ext cx="544" cy="0"/>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83" name="Line 28">
              <a:extLst>
                <a:ext uri="{FF2B5EF4-FFF2-40B4-BE49-F238E27FC236}">
                  <a16:creationId xmlns:a16="http://schemas.microsoft.com/office/drawing/2014/main" id="{CA18D409-AEAF-95DE-7469-22B3C9CB3DA0}"/>
                </a:ext>
              </a:extLst>
            </p:cNvPr>
            <p:cNvSpPr>
              <a:spLocks noChangeShapeType="1"/>
            </p:cNvSpPr>
            <p:nvPr/>
          </p:nvSpPr>
          <p:spPr bwMode="auto">
            <a:xfrm flipV="1">
              <a:off x="2743" y="1662"/>
              <a:ext cx="1" cy="544"/>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84" name="Line 30">
              <a:extLst>
                <a:ext uri="{FF2B5EF4-FFF2-40B4-BE49-F238E27FC236}">
                  <a16:creationId xmlns:a16="http://schemas.microsoft.com/office/drawing/2014/main" id="{5A78824D-C703-ACF5-5B51-38903C5651C4}"/>
                </a:ext>
              </a:extLst>
            </p:cNvPr>
            <p:cNvSpPr>
              <a:spLocks noChangeShapeType="1"/>
            </p:cNvSpPr>
            <p:nvPr/>
          </p:nvSpPr>
          <p:spPr bwMode="auto">
            <a:xfrm flipV="1">
              <a:off x="2256" y="2295"/>
              <a:ext cx="498" cy="319"/>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85" name="Line 31">
              <a:extLst>
                <a:ext uri="{FF2B5EF4-FFF2-40B4-BE49-F238E27FC236}">
                  <a16:creationId xmlns:a16="http://schemas.microsoft.com/office/drawing/2014/main" id="{0F3CE6E5-1CB4-8047-E56B-E9326025248A}"/>
                </a:ext>
              </a:extLst>
            </p:cNvPr>
            <p:cNvSpPr>
              <a:spLocks noChangeShapeType="1"/>
            </p:cNvSpPr>
            <p:nvPr/>
          </p:nvSpPr>
          <p:spPr bwMode="auto">
            <a:xfrm>
              <a:off x="2329" y="1888"/>
              <a:ext cx="544" cy="0"/>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86" name="Line 32">
              <a:extLst>
                <a:ext uri="{FF2B5EF4-FFF2-40B4-BE49-F238E27FC236}">
                  <a16:creationId xmlns:a16="http://schemas.microsoft.com/office/drawing/2014/main" id="{CA2E125B-A4B4-31BC-F1DD-04A48684DB36}"/>
                </a:ext>
              </a:extLst>
            </p:cNvPr>
            <p:cNvSpPr>
              <a:spLocks noChangeShapeType="1"/>
            </p:cNvSpPr>
            <p:nvPr/>
          </p:nvSpPr>
          <p:spPr bwMode="auto">
            <a:xfrm>
              <a:off x="2329" y="2614"/>
              <a:ext cx="544" cy="0"/>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87" name="Line 33">
              <a:extLst>
                <a:ext uri="{FF2B5EF4-FFF2-40B4-BE49-F238E27FC236}">
                  <a16:creationId xmlns:a16="http://schemas.microsoft.com/office/drawing/2014/main" id="{09854510-5631-7E4D-C0E5-B1E4E1CCB09F}"/>
                </a:ext>
              </a:extLst>
            </p:cNvPr>
            <p:cNvSpPr>
              <a:spLocks noChangeShapeType="1"/>
            </p:cNvSpPr>
            <p:nvPr/>
          </p:nvSpPr>
          <p:spPr bwMode="auto">
            <a:xfrm>
              <a:off x="2828" y="1571"/>
              <a:ext cx="544" cy="0"/>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88" name="Line 36">
              <a:extLst>
                <a:ext uri="{FF2B5EF4-FFF2-40B4-BE49-F238E27FC236}">
                  <a16:creationId xmlns:a16="http://schemas.microsoft.com/office/drawing/2014/main" id="{B5DDE025-6738-066D-A25D-FCFDC76B16C3}"/>
                </a:ext>
              </a:extLst>
            </p:cNvPr>
            <p:cNvSpPr>
              <a:spLocks noChangeShapeType="1"/>
            </p:cNvSpPr>
            <p:nvPr/>
          </p:nvSpPr>
          <p:spPr bwMode="auto">
            <a:xfrm>
              <a:off x="2828" y="2297"/>
              <a:ext cx="544" cy="0"/>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89" name="Line 37">
              <a:extLst>
                <a:ext uri="{FF2B5EF4-FFF2-40B4-BE49-F238E27FC236}">
                  <a16:creationId xmlns:a16="http://schemas.microsoft.com/office/drawing/2014/main" id="{0B945FE7-B63E-2FB7-DB58-9F1558033B24}"/>
                </a:ext>
              </a:extLst>
            </p:cNvPr>
            <p:cNvSpPr>
              <a:spLocks noChangeShapeType="1"/>
            </p:cNvSpPr>
            <p:nvPr/>
          </p:nvSpPr>
          <p:spPr bwMode="auto">
            <a:xfrm flipV="1">
              <a:off x="3463" y="1662"/>
              <a:ext cx="1" cy="544"/>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90" name="Line 39">
              <a:extLst>
                <a:ext uri="{FF2B5EF4-FFF2-40B4-BE49-F238E27FC236}">
                  <a16:creationId xmlns:a16="http://schemas.microsoft.com/office/drawing/2014/main" id="{9DA1439D-F546-C554-9A38-C04977048481}"/>
                </a:ext>
              </a:extLst>
            </p:cNvPr>
            <p:cNvSpPr>
              <a:spLocks noChangeShapeType="1"/>
            </p:cNvSpPr>
            <p:nvPr/>
          </p:nvSpPr>
          <p:spPr bwMode="auto">
            <a:xfrm flipV="1">
              <a:off x="2976" y="2295"/>
              <a:ext cx="498" cy="319"/>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91" name="Line 40">
              <a:extLst>
                <a:ext uri="{FF2B5EF4-FFF2-40B4-BE49-F238E27FC236}">
                  <a16:creationId xmlns:a16="http://schemas.microsoft.com/office/drawing/2014/main" id="{53B6CC0A-99FA-911C-9CE3-0686C6246783}"/>
                </a:ext>
              </a:extLst>
            </p:cNvPr>
            <p:cNvSpPr>
              <a:spLocks noChangeShapeType="1"/>
            </p:cNvSpPr>
            <p:nvPr/>
          </p:nvSpPr>
          <p:spPr bwMode="auto">
            <a:xfrm>
              <a:off x="3055" y="1888"/>
              <a:ext cx="544" cy="0"/>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92" name="Line 41">
              <a:extLst>
                <a:ext uri="{FF2B5EF4-FFF2-40B4-BE49-F238E27FC236}">
                  <a16:creationId xmlns:a16="http://schemas.microsoft.com/office/drawing/2014/main" id="{1196CBF9-0A03-1672-9A1D-39F72680B6D6}"/>
                </a:ext>
              </a:extLst>
            </p:cNvPr>
            <p:cNvSpPr>
              <a:spLocks noChangeShapeType="1"/>
            </p:cNvSpPr>
            <p:nvPr/>
          </p:nvSpPr>
          <p:spPr bwMode="auto">
            <a:xfrm>
              <a:off x="3055" y="2614"/>
              <a:ext cx="544" cy="0"/>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93" name="Line 42">
              <a:extLst>
                <a:ext uri="{FF2B5EF4-FFF2-40B4-BE49-F238E27FC236}">
                  <a16:creationId xmlns:a16="http://schemas.microsoft.com/office/drawing/2014/main" id="{BB0DEFF4-90BE-377E-5B69-C450EEFDC4CC}"/>
                </a:ext>
              </a:extLst>
            </p:cNvPr>
            <p:cNvSpPr>
              <a:spLocks noChangeShapeType="1"/>
            </p:cNvSpPr>
            <p:nvPr/>
          </p:nvSpPr>
          <p:spPr bwMode="auto">
            <a:xfrm>
              <a:off x="3554" y="1571"/>
              <a:ext cx="544" cy="0"/>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94" name="Line 45">
              <a:extLst>
                <a:ext uri="{FF2B5EF4-FFF2-40B4-BE49-F238E27FC236}">
                  <a16:creationId xmlns:a16="http://schemas.microsoft.com/office/drawing/2014/main" id="{80B8275C-9C9E-7E83-2027-4239E2F356AD}"/>
                </a:ext>
              </a:extLst>
            </p:cNvPr>
            <p:cNvSpPr>
              <a:spLocks noChangeShapeType="1"/>
            </p:cNvSpPr>
            <p:nvPr/>
          </p:nvSpPr>
          <p:spPr bwMode="auto">
            <a:xfrm>
              <a:off x="3554" y="2297"/>
              <a:ext cx="544" cy="0"/>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95" name="Line 47">
              <a:extLst>
                <a:ext uri="{FF2B5EF4-FFF2-40B4-BE49-F238E27FC236}">
                  <a16:creationId xmlns:a16="http://schemas.microsoft.com/office/drawing/2014/main" id="{838D05DE-3A2D-97B9-D5F6-493ABD3D7D24}"/>
                </a:ext>
              </a:extLst>
            </p:cNvPr>
            <p:cNvSpPr>
              <a:spLocks noChangeShapeType="1"/>
            </p:cNvSpPr>
            <p:nvPr/>
          </p:nvSpPr>
          <p:spPr bwMode="auto">
            <a:xfrm flipV="1">
              <a:off x="3690" y="1572"/>
              <a:ext cx="498" cy="319"/>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96" name="Line 48">
              <a:extLst>
                <a:ext uri="{FF2B5EF4-FFF2-40B4-BE49-F238E27FC236}">
                  <a16:creationId xmlns:a16="http://schemas.microsoft.com/office/drawing/2014/main" id="{BB661FDF-58F3-B1A1-2203-86E12B51625E}"/>
                </a:ext>
              </a:extLst>
            </p:cNvPr>
            <p:cNvSpPr>
              <a:spLocks noChangeShapeType="1"/>
            </p:cNvSpPr>
            <p:nvPr/>
          </p:nvSpPr>
          <p:spPr bwMode="auto">
            <a:xfrm flipV="1">
              <a:off x="3702" y="2295"/>
              <a:ext cx="498" cy="319"/>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97" name="Line 49">
              <a:extLst>
                <a:ext uri="{FF2B5EF4-FFF2-40B4-BE49-F238E27FC236}">
                  <a16:creationId xmlns:a16="http://schemas.microsoft.com/office/drawing/2014/main" id="{83D8AEB2-B0F5-3F43-7133-CE41F1682AA2}"/>
                </a:ext>
              </a:extLst>
            </p:cNvPr>
            <p:cNvSpPr>
              <a:spLocks noChangeShapeType="1"/>
            </p:cNvSpPr>
            <p:nvPr/>
          </p:nvSpPr>
          <p:spPr bwMode="auto">
            <a:xfrm flipV="1">
              <a:off x="2244" y="1979"/>
              <a:ext cx="1" cy="544"/>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98" name="Line 50">
              <a:extLst>
                <a:ext uri="{FF2B5EF4-FFF2-40B4-BE49-F238E27FC236}">
                  <a16:creationId xmlns:a16="http://schemas.microsoft.com/office/drawing/2014/main" id="{A21C7123-CE77-F35B-5C89-9FF768F71F84}"/>
                </a:ext>
              </a:extLst>
            </p:cNvPr>
            <p:cNvSpPr>
              <a:spLocks noChangeShapeType="1"/>
            </p:cNvSpPr>
            <p:nvPr/>
          </p:nvSpPr>
          <p:spPr bwMode="auto">
            <a:xfrm flipV="1">
              <a:off x="2958" y="1979"/>
              <a:ext cx="1" cy="544"/>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399" name="Line 51">
              <a:extLst>
                <a:ext uri="{FF2B5EF4-FFF2-40B4-BE49-F238E27FC236}">
                  <a16:creationId xmlns:a16="http://schemas.microsoft.com/office/drawing/2014/main" id="{F26EBCA5-CABA-E3E5-FBB9-A53BF1FFD4F1}"/>
                </a:ext>
              </a:extLst>
            </p:cNvPr>
            <p:cNvSpPr>
              <a:spLocks noChangeShapeType="1"/>
            </p:cNvSpPr>
            <p:nvPr/>
          </p:nvSpPr>
          <p:spPr bwMode="auto">
            <a:xfrm flipV="1">
              <a:off x="3678" y="1979"/>
              <a:ext cx="1" cy="544"/>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400" name="Line 38">
              <a:extLst>
                <a:ext uri="{FF2B5EF4-FFF2-40B4-BE49-F238E27FC236}">
                  <a16:creationId xmlns:a16="http://schemas.microsoft.com/office/drawing/2014/main" id="{43F1FEB7-F74D-A497-11A5-B07733C23133}"/>
                </a:ext>
              </a:extLst>
            </p:cNvPr>
            <p:cNvSpPr>
              <a:spLocks noChangeShapeType="1"/>
            </p:cNvSpPr>
            <p:nvPr/>
          </p:nvSpPr>
          <p:spPr bwMode="auto">
            <a:xfrm flipV="1">
              <a:off x="2964" y="1572"/>
              <a:ext cx="498" cy="319"/>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401" name="Line 29">
              <a:extLst>
                <a:ext uri="{FF2B5EF4-FFF2-40B4-BE49-F238E27FC236}">
                  <a16:creationId xmlns:a16="http://schemas.microsoft.com/office/drawing/2014/main" id="{5502B748-0E66-3C63-7BC7-E76C51D11D44}"/>
                </a:ext>
              </a:extLst>
            </p:cNvPr>
            <p:cNvSpPr>
              <a:spLocks noChangeShapeType="1"/>
            </p:cNvSpPr>
            <p:nvPr/>
          </p:nvSpPr>
          <p:spPr bwMode="auto">
            <a:xfrm flipV="1">
              <a:off x="2244" y="1572"/>
              <a:ext cx="498" cy="319"/>
            </a:xfrm>
            <a:prstGeom prst="line">
              <a:avLst/>
            </a:prstGeom>
            <a:noFill/>
            <a:ln w="28575">
              <a:solidFill>
                <a:srgbClr val="FFC000"/>
              </a:solidFill>
              <a:prstDash val="sysDash"/>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12402" name="AutoShape 62">
            <a:extLst>
              <a:ext uri="{FF2B5EF4-FFF2-40B4-BE49-F238E27FC236}">
                <a16:creationId xmlns:a16="http://schemas.microsoft.com/office/drawing/2014/main" id="{373F5FFA-0C60-6095-8122-AA3BEBB910E8}"/>
              </a:ext>
            </a:extLst>
          </p:cNvPr>
          <p:cNvSpPr>
            <a:spLocks noChangeArrowheads="1"/>
          </p:cNvSpPr>
          <p:nvPr/>
        </p:nvSpPr>
        <p:spPr bwMode="auto">
          <a:xfrm rot="5400000">
            <a:off x="3167062" y="1576388"/>
            <a:ext cx="2581275" cy="7696200"/>
          </a:xfrm>
          <a:prstGeom prst="can">
            <a:avLst>
              <a:gd name="adj" fmla="val 35875"/>
            </a:avLst>
          </a:prstGeom>
          <a:noFill/>
          <a:ln w="3810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endParaRPr kumimoji="0" lang="en-US" alt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131" name="Oval 63">
            <a:extLst>
              <a:ext uri="{FF2B5EF4-FFF2-40B4-BE49-F238E27FC236}">
                <a16:creationId xmlns:a16="http://schemas.microsoft.com/office/drawing/2014/main" id="{6D9FD0A7-A946-BCD2-C56B-9F6C6B1C0439}"/>
              </a:ext>
            </a:extLst>
          </p:cNvPr>
          <p:cNvSpPr>
            <a:spLocks noChangeArrowheads="1"/>
          </p:cNvSpPr>
          <p:nvPr/>
        </p:nvSpPr>
        <p:spPr bwMode="auto">
          <a:xfrm>
            <a:off x="6543675" y="6334125"/>
            <a:ext cx="187325" cy="187325"/>
          </a:xfrm>
          <a:prstGeom prst="ellipse">
            <a:avLst/>
          </a:prstGeom>
          <a:gradFill rotWithShape="1">
            <a:gsLst>
              <a:gs pos="0">
                <a:srgbClr val="FF0066"/>
              </a:gs>
              <a:gs pos="100000">
                <a:srgbClr val="76002F"/>
              </a:gs>
            </a:gsLst>
            <a:path path="shape">
              <a:fillToRect l="50000" t="50000" r="50000" b="50000"/>
            </a:path>
          </a:gradFill>
          <a:ln w="9525">
            <a:solidFill>
              <a:schemeClr val="tx2"/>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endParaRPr kumimoji="0" lang="en-US" alt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132" name="Oval 64">
            <a:extLst>
              <a:ext uri="{FF2B5EF4-FFF2-40B4-BE49-F238E27FC236}">
                <a16:creationId xmlns:a16="http://schemas.microsoft.com/office/drawing/2014/main" id="{3F007AA1-AFD4-C2A6-BF67-1CFC38978B4C}"/>
              </a:ext>
            </a:extLst>
          </p:cNvPr>
          <p:cNvSpPr>
            <a:spLocks noChangeArrowheads="1"/>
          </p:cNvSpPr>
          <p:nvPr/>
        </p:nvSpPr>
        <p:spPr bwMode="auto">
          <a:xfrm>
            <a:off x="6467475" y="4276725"/>
            <a:ext cx="187325" cy="187325"/>
          </a:xfrm>
          <a:prstGeom prst="ellipse">
            <a:avLst/>
          </a:prstGeom>
          <a:gradFill rotWithShape="1">
            <a:gsLst>
              <a:gs pos="0">
                <a:srgbClr val="FF0066"/>
              </a:gs>
              <a:gs pos="100000">
                <a:srgbClr val="76002F"/>
              </a:gs>
            </a:gsLst>
            <a:path path="shape">
              <a:fillToRect l="50000" t="50000" r="50000" b="50000"/>
            </a:path>
          </a:gradFill>
          <a:ln w="9525">
            <a:solidFill>
              <a:schemeClr val="tx2"/>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endParaRPr kumimoji="0" lang="en-US" alt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133" name="Oval 65">
            <a:extLst>
              <a:ext uri="{FF2B5EF4-FFF2-40B4-BE49-F238E27FC236}">
                <a16:creationId xmlns:a16="http://schemas.microsoft.com/office/drawing/2014/main" id="{D6D376E2-398A-8566-AB97-A58EAAD1C92D}"/>
              </a:ext>
            </a:extLst>
          </p:cNvPr>
          <p:cNvSpPr>
            <a:spLocks noChangeArrowheads="1"/>
          </p:cNvSpPr>
          <p:nvPr/>
        </p:nvSpPr>
        <p:spPr bwMode="auto">
          <a:xfrm>
            <a:off x="6356350" y="5191125"/>
            <a:ext cx="187325" cy="187325"/>
          </a:xfrm>
          <a:prstGeom prst="ellipse">
            <a:avLst/>
          </a:prstGeom>
          <a:gradFill rotWithShape="1">
            <a:gsLst>
              <a:gs pos="0">
                <a:srgbClr val="FF0066"/>
              </a:gs>
              <a:gs pos="100000">
                <a:srgbClr val="76002F"/>
              </a:gs>
            </a:gsLst>
            <a:path path="shape">
              <a:fillToRect l="50000" t="50000" r="50000" b="50000"/>
            </a:path>
          </a:gradFill>
          <a:ln w="9525">
            <a:solidFill>
              <a:schemeClr val="tx2"/>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endParaRPr kumimoji="0" lang="en-US" alt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134" name="Oval 66">
            <a:extLst>
              <a:ext uri="{FF2B5EF4-FFF2-40B4-BE49-F238E27FC236}">
                <a16:creationId xmlns:a16="http://schemas.microsoft.com/office/drawing/2014/main" id="{0684A3BF-6696-342C-1041-3E298A488FEA}"/>
              </a:ext>
            </a:extLst>
          </p:cNvPr>
          <p:cNvSpPr>
            <a:spLocks noChangeArrowheads="1"/>
          </p:cNvSpPr>
          <p:nvPr/>
        </p:nvSpPr>
        <p:spPr bwMode="auto">
          <a:xfrm>
            <a:off x="7153275" y="4810125"/>
            <a:ext cx="187325" cy="187325"/>
          </a:xfrm>
          <a:prstGeom prst="ellipse">
            <a:avLst/>
          </a:prstGeom>
          <a:gradFill rotWithShape="1">
            <a:gsLst>
              <a:gs pos="0">
                <a:srgbClr val="FF0066"/>
              </a:gs>
              <a:gs pos="100000">
                <a:srgbClr val="76002F"/>
              </a:gs>
            </a:gsLst>
            <a:path path="shape">
              <a:fillToRect l="50000" t="50000" r="50000" b="50000"/>
            </a:path>
          </a:gradFill>
          <a:ln w="9525">
            <a:solidFill>
              <a:schemeClr val="tx2"/>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endParaRPr kumimoji="0" lang="en-US" alt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135" name="Oval 132">
            <a:extLst>
              <a:ext uri="{FF2B5EF4-FFF2-40B4-BE49-F238E27FC236}">
                <a16:creationId xmlns:a16="http://schemas.microsoft.com/office/drawing/2014/main" id="{D39C329C-D38C-C76E-13D5-0264D7D9311B}"/>
              </a:ext>
            </a:extLst>
          </p:cNvPr>
          <p:cNvSpPr>
            <a:spLocks noChangeArrowheads="1"/>
          </p:cNvSpPr>
          <p:nvPr/>
        </p:nvSpPr>
        <p:spPr bwMode="auto">
          <a:xfrm>
            <a:off x="7077075" y="6029325"/>
            <a:ext cx="187325" cy="187325"/>
          </a:xfrm>
          <a:prstGeom prst="ellipse">
            <a:avLst/>
          </a:prstGeom>
          <a:gradFill rotWithShape="1">
            <a:gsLst>
              <a:gs pos="0">
                <a:srgbClr val="FF0066"/>
              </a:gs>
              <a:gs pos="100000">
                <a:srgbClr val="76002F"/>
              </a:gs>
            </a:gsLst>
            <a:path path="shape">
              <a:fillToRect l="50000" t="50000" r="50000" b="50000"/>
            </a:path>
          </a:gradFill>
          <a:ln w="9525">
            <a:solidFill>
              <a:schemeClr val="tx2"/>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endParaRPr kumimoji="0" lang="en-US" alt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136" name="Oval 133">
            <a:extLst>
              <a:ext uri="{FF2B5EF4-FFF2-40B4-BE49-F238E27FC236}">
                <a16:creationId xmlns:a16="http://schemas.microsoft.com/office/drawing/2014/main" id="{B4CE1881-4CCD-1B28-FBF2-8CC98343EF00}"/>
              </a:ext>
            </a:extLst>
          </p:cNvPr>
          <p:cNvSpPr>
            <a:spLocks noChangeArrowheads="1"/>
          </p:cNvSpPr>
          <p:nvPr/>
        </p:nvSpPr>
        <p:spPr bwMode="auto">
          <a:xfrm>
            <a:off x="7610475" y="5495925"/>
            <a:ext cx="187325" cy="187325"/>
          </a:xfrm>
          <a:prstGeom prst="ellipse">
            <a:avLst/>
          </a:prstGeom>
          <a:gradFill rotWithShape="1">
            <a:gsLst>
              <a:gs pos="0">
                <a:srgbClr val="FF0066"/>
              </a:gs>
              <a:gs pos="100000">
                <a:srgbClr val="76002F"/>
              </a:gs>
            </a:gsLst>
            <a:path path="shape">
              <a:fillToRect l="50000" t="50000" r="50000" b="50000"/>
            </a:path>
          </a:gradFill>
          <a:ln w="9525">
            <a:solidFill>
              <a:schemeClr val="tx2"/>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endParaRPr kumimoji="0" lang="en-US" alt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137" name="Oval 136">
            <a:extLst>
              <a:ext uri="{FF2B5EF4-FFF2-40B4-BE49-F238E27FC236}">
                <a16:creationId xmlns:a16="http://schemas.microsoft.com/office/drawing/2014/main" id="{FA7E9580-816C-D080-8C69-8A9054283083}"/>
              </a:ext>
            </a:extLst>
          </p:cNvPr>
          <p:cNvSpPr>
            <a:spLocks noChangeArrowheads="1"/>
          </p:cNvSpPr>
          <p:nvPr/>
        </p:nvSpPr>
        <p:spPr bwMode="auto">
          <a:xfrm>
            <a:off x="7915275" y="4962525"/>
            <a:ext cx="187325" cy="187325"/>
          </a:xfrm>
          <a:prstGeom prst="ellipse">
            <a:avLst/>
          </a:prstGeom>
          <a:gradFill rotWithShape="1">
            <a:gsLst>
              <a:gs pos="0">
                <a:srgbClr val="FF0066"/>
              </a:gs>
              <a:gs pos="100000">
                <a:srgbClr val="76002F"/>
              </a:gs>
            </a:gsLst>
            <a:path path="shape">
              <a:fillToRect l="50000" t="50000" r="50000" b="50000"/>
            </a:path>
          </a:gradFill>
          <a:ln w="9525">
            <a:solidFill>
              <a:schemeClr val="tx2"/>
            </a:solidFill>
            <a:round/>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endParaRPr kumimoji="0" lang="en-US" alt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grpSp>
        <p:nvGrpSpPr>
          <p:cNvPr id="12410" name="Group 235">
            <a:extLst>
              <a:ext uri="{FF2B5EF4-FFF2-40B4-BE49-F238E27FC236}">
                <a16:creationId xmlns:a16="http://schemas.microsoft.com/office/drawing/2014/main" id="{04B3FF1E-48F3-B7AD-2657-56850A678B84}"/>
              </a:ext>
            </a:extLst>
          </p:cNvPr>
          <p:cNvGrpSpPr>
            <a:grpSpLocks/>
          </p:cNvGrpSpPr>
          <p:nvPr/>
        </p:nvGrpSpPr>
        <p:grpSpPr bwMode="auto">
          <a:xfrm>
            <a:off x="4200525" y="3325813"/>
            <a:ext cx="492125" cy="646112"/>
            <a:chOff x="5942117" y="1828800"/>
            <a:chExt cx="492443" cy="646331"/>
          </a:xfrm>
        </p:grpSpPr>
        <p:sp>
          <p:nvSpPr>
            <p:cNvPr id="12411" name="TextBox 233">
              <a:extLst>
                <a:ext uri="{FF2B5EF4-FFF2-40B4-BE49-F238E27FC236}">
                  <a16:creationId xmlns:a16="http://schemas.microsoft.com/office/drawing/2014/main" id="{0029AA21-FCE8-7623-CFA8-F6C2B991BD60}"/>
                </a:ext>
              </a:extLst>
            </p:cNvPr>
            <p:cNvSpPr txBox="1">
              <a:spLocks noChangeArrowheads="1"/>
            </p:cNvSpPr>
            <p:nvPr/>
          </p:nvSpPr>
          <p:spPr bwMode="auto">
            <a:xfrm>
              <a:off x="5942117" y="1828800"/>
              <a:ext cx="4924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en-US" sz="36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E</a:t>
              </a:r>
              <a:endParaRPr kumimoji="0" lang="en-US" altLang="en-US" sz="40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endParaRPr>
            </a:p>
          </p:txBody>
        </p:sp>
        <p:sp>
          <p:nvSpPr>
            <p:cNvPr id="12412" name="Line 130">
              <a:extLst>
                <a:ext uri="{FF2B5EF4-FFF2-40B4-BE49-F238E27FC236}">
                  <a16:creationId xmlns:a16="http://schemas.microsoft.com/office/drawing/2014/main" id="{A8F37AD2-30C8-1545-175E-456F56914ECC}"/>
                </a:ext>
              </a:extLst>
            </p:cNvPr>
            <p:cNvSpPr>
              <a:spLocks noChangeShapeType="1"/>
            </p:cNvSpPr>
            <p:nvPr/>
          </p:nvSpPr>
          <p:spPr bwMode="auto">
            <a:xfrm flipH="1" flipV="1">
              <a:off x="5980176" y="1905000"/>
              <a:ext cx="420624" cy="0"/>
            </a:xfrm>
            <a:prstGeom prst="line">
              <a:avLst/>
            </a:prstGeom>
            <a:noFill/>
            <a:ln w="38100">
              <a:solidFill>
                <a:srgbClr val="FF0000"/>
              </a:solidFill>
              <a:round/>
              <a:headEnd type="triangle" w="med" len="me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12413" name="Notched Right Arrow 243">
            <a:extLst>
              <a:ext uri="{FF2B5EF4-FFF2-40B4-BE49-F238E27FC236}">
                <a16:creationId xmlns:a16="http://schemas.microsoft.com/office/drawing/2014/main" id="{B5FC757B-B062-DF74-830A-B82667302125}"/>
              </a:ext>
            </a:extLst>
          </p:cNvPr>
          <p:cNvSpPr>
            <a:spLocks noChangeArrowheads="1"/>
          </p:cNvSpPr>
          <p:nvPr/>
        </p:nvSpPr>
        <p:spPr bwMode="auto">
          <a:xfrm>
            <a:off x="3505200" y="3895725"/>
            <a:ext cx="1828800" cy="152400"/>
          </a:xfrm>
          <a:prstGeom prst="notchedRightArrow">
            <a:avLst>
              <a:gd name="adj1" fmla="val 50000"/>
              <a:gd name="adj2" fmla="val 50000"/>
            </a:avLst>
          </a:prstGeom>
          <a:solidFill>
            <a:srgbClr val="FF0000"/>
          </a:solidFill>
          <a:ln w="9525" algn="ctr">
            <a:solidFill>
              <a:srgbClr val="C00000"/>
            </a:solidFill>
            <a:round/>
            <a:headEnd/>
            <a:tailEnd/>
          </a:ln>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endParaRPr kumimoji="0" lang="en-US" alt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142" name="Oval 33">
            <a:extLst>
              <a:ext uri="{FF2B5EF4-FFF2-40B4-BE49-F238E27FC236}">
                <a16:creationId xmlns:a16="http://schemas.microsoft.com/office/drawing/2014/main" id="{85C782B5-FB09-BC96-3FA5-0FA267A6DFBA}"/>
              </a:ext>
            </a:extLst>
          </p:cNvPr>
          <p:cNvSpPr>
            <a:spLocks noChangeArrowheads="1"/>
          </p:cNvSpPr>
          <p:nvPr/>
        </p:nvSpPr>
        <p:spPr bwMode="auto">
          <a:xfrm>
            <a:off x="6035675" y="6045200"/>
            <a:ext cx="288925" cy="28892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00"/>
                </a:solidFill>
                <a:effectLst/>
                <a:uLnTx/>
                <a:uFillTx/>
                <a:latin typeface="Times New Roman" pitchFamily="18" charset="0"/>
                <a:ea typeface="+mn-ea"/>
                <a:cs typeface="Arial"/>
              </a:rPr>
              <a:t>+</a:t>
            </a:r>
          </a:p>
        </p:txBody>
      </p:sp>
      <p:sp>
        <p:nvSpPr>
          <p:cNvPr id="143" name="Oval 33">
            <a:extLst>
              <a:ext uri="{FF2B5EF4-FFF2-40B4-BE49-F238E27FC236}">
                <a16:creationId xmlns:a16="http://schemas.microsoft.com/office/drawing/2014/main" id="{1E6F3424-FFE4-3649-7063-94213F008F41}"/>
              </a:ext>
            </a:extLst>
          </p:cNvPr>
          <p:cNvSpPr>
            <a:spLocks noChangeArrowheads="1"/>
          </p:cNvSpPr>
          <p:nvPr/>
        </p:nvSpPr>
        <p:spPr bwMode="auto">
          <a:xfrm>
            <a:off x="4876800" y="6045200"/>
            <a:ext cx="288925" cy="28892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00"/>
                </a:solidFill>
                <a:effectLst/>
                <a:uLnTx/>
                <a:uFillTx/>
                <a:latin typeface="Times New Roman" pitchFamily="18" charset="0"/>
                <a:ea typeface="+mn-ea"/>
                <a:cs typeface="Arial"/>
              </a:rPr>
              <a:t>+</a:t>
            </a:r>
          </a:p>
        </p:txBody>
      </p:sp>
      <p:sp>
        <p:nvSpPr>
          <p:cNvPr id="144" name="Oval 33">
            <a:extLst>
              <a:ext uri="{FF2B5EF4-FFF2-40B4-BE49-F238E27FC236}">
                <a16:creationId xmlns:a16="http://schemas.microsoft.com/office/drawing/2014/main" id="{E26EEC68-2FA0-F466-F385-13558AFE2A74}"/>
              </a:ext>
            </a:extLst>
          </p:cNvPr>
          <p:cNvSpPr>
            <a:spLocks noChangeArrowheads="1"/>
          </p:cNvSpPr>
          <p:nvPr/>
        </p:nvSpPr>
        <p:spPr bwMode="auto">
          <a:xfrm>
            <a:off x="3733800" y="6067425"/>
            <a:ext cx="288925" cy="28892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00"/>
                </a:solidFill>
                <a:effectLst/>
                <a:uLnTx/>
                <a:uFillTx/>
                <a:latin typeface="Times New Roman" pitchFamily="18" charset="0"/>
                <a:ea typeface="+mn-ea"/>
                <a:cs typeface="Arial"/>
              </a:rPr>
              <a:t>+</a:t>
            </a:r>
          </a:p>
        </p:txBody>
      </p:sp>
      <p:sp>
        <p:nvSpPr>
          <p:cNvPr id="145" name="Oval 33">
            <a:extLst>
              <a:ext uri="{FF2B5EF4-FFF2-40B4-BE49-F238E27FC236}">
                <a16:creationId xmlns:a16="http://schemas.microsoft.com/office/drawing/2014/main" id="{4C9AC4F6-5BD4-B6A1-8B94-F593B8B50C02}"/>
              </a:ext>
            </a:extLst>
          </p:cNvPr>
          <p:cNvSpPr>
            <a:spLocks noChangeArrowheads="1"/>
          </p:cNvSpPr>
          <p:nvPr/>
        </p:nvSpPr>
        <p:spPr bwMode="auto">
          <a:xfrm>
            <a:off x="2578100" y="6054725"/>
            <a:ext cx="288925" cy="28892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00"/>
                </a:solidFill>
                <a:effectLst/>
                <a:uLnTx/>
                <a:uFillTx/>
                <a:latin typeface="Times New Roman" pitchFamily="18" charset="0"/>
                <a:ea typeface="+mn-ea"/>
                <a:cs typeface="Arial"/>
              </a:rPr>
              <a:t>+</a:t>
            </a:r>
          </a:p>
        </p:txBody>
      </p:sp>
      <p:sp>
        <p:nvSpPr>
          <p:cNvPr id="146" name="Oval 33">
            <a:extLst>
              <a:ext uri="{FF2B5EF4-FFF2-40B4-BE49-F238E27FC236}">
                <a16:creationId xmlns:a16="http://schemas.microsoft.com/office/drawing/2014/main" id="{8F0F775D-581D-E542-6DE4-1DEFE11658A2}"/>
              </a:ext>
            </a:extLst>
          </p:cNvPr>
          <p:cNvSpPr>
            <a:spLocks noChangeArrowheads="1"/>
          </p:cNvSpPr>
          <p:nvPr/>
        </p:nvSpPr>
        <p:spPr bwMode="auto">
          <a:xfrm>
            <a:off x="1420813" y="6054725"/>
            <a:ext cx="288925" cy="28892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00"/>
                </a:solidFill>
                <a:effectLst/>
                <a:uLnTx/>
                <a:uFillTx/>
                <a:latin typeface="Times New Roman" pitchFamily="18" charset="0"/>
                <a:ea typeface="+mn-ea"/>
                <a:cs typeface="Arial"/>
              </a:rPr>
              <a:t>+</a:t>
            </a:r>
          </a:p>
        </p:txBody>
      </p:sp>
      <p:sp>
        <p:nvSpPr>
          <p:cNvPr id="147" name="Oval 33">
            <a:extLst>
              <a:ext uri="{FF2B5EF4-FFF2-40B4-BE49-F238E27FC236}">
                <a16:creationId xmlns:a16="http://schemas.microsoft.com/office/drawing/2014/main" id="{01643748-A084-80B2-FF06-5CD4DBB5D518}"/>
              </a:ext>
            </a:extLst>
          </p:cNvPr>
          <p:cNvSpPr>
            <a:spLocks noChangeArrowheads="1"/>
          </p:cNvSpPr>
          <p:nvPr/>
        </p:nvSpPr>
        <p:spPr bwMode="auto">
          <a:xfrm>
            <a:off x="5664200" y="5538788"/>
            <a:ext cx="288925" cy="28892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00"/>
                </a:solidFill>
                <a:effectLst/>
                <a:uLnTx/>
                <a:uFillTx/>
                <a:latin typeface="Times New Roman" pitchFamily="18" charset="0"/>
                <a:ea typeface="+mn-ea"/>
                <a:cs typeface="Arial"/>
              </a:rPr>
              <a:t>+</a:t>
            </a:r>
          </a:p>
        </p:txBody>
      </p:sp>
      <p:sp>
        <p:nvSpPr>
          <p:cNvPr id="148" name="Oval 33">
            <a:extLst>
              <a:ext uri="{FF2B5EF4-FFF2-40B4-BE49-F238E27FC236}">
                <a16:creationId xmlns:a16="http://schemas.microsoft.com/office/drawing/2014/main" id="{4CDA6CE3-D029-ADF0-88A0-FE666B2A0F4C}"/>
              </a:ext>
            </a:extLst>
          </p:cNvPr>
          <p:cNvSpPr>
            <a:spLocks noChangeArrowheads="1"/>
          </p:cNvSpPr>
          <p:nvPr/>
        </p:nvSpPr>
        <p:spPr bwMode="auto">
          <a:xfrm>
            <a:off x="4521200" y="5562600"/>
            <a:ext cx="288925" cy="28892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00"/>
                </a:solidFill>
                <a:effectLst/>
                <a:uLnTx/>
                <a:uFillTx/>
                <a:latin typeface="Times New Roman" pitchFamily="18" charset="0"/>
                <a:ea typeface="+mn-ea"/>
                <a:cs typeface="Arial"/>
              </a:rPr>
              <a:t>+</a:t>
            </a:r>
          </a:p>
        </p:txBody>
      </p:sp>
      <p:sp>
        <p:nvSpPr>
          <p:cNvPr id="149" name="Oval 33">
            <a:extLst>
              <a:ext uri="{FF2B5EF4-FFF2-40B4-BE49-F238E27FC236}">
                <a16:creationId xmlns:a16="http://schemas.microsoft.com/office/drawing/2014/main" id="{6F41C95F-9F0E-8710-3F1E-D3193B1592CD}"/>
              </a:ext>
            </a:extLst>
          </p:cNvPr>
          <p:cNvSpPr>
            <a:spLocks noChangeArrowheads="1"/>
          </p:cNvSpPr>
          <p:nvPr/>
        </p:nvSpPr>
        <p:spPr bwMode="auto">
          <a:xfrm>
            <a:off x="3363913" y="5549900"/>
            <a:ext cx="288925" cy="28892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00"/>
                </a:solidFill>
                <a:effectLst/>
                <a:uLnTx/>
                <a:uFillTx/>
                <a:latin typeface="Times New Roman" pitchFamily="18" charset="0"/>
                <a:ea typeface="+mn-ea"/>
                <a:cs typeface="Arial"/>
              </a:rPr>
              <a:t>+</a:t>
            </a:r>
          </a:p>
        </p:txBody>
      </p:sp>
      <p:sp>
        <p:nvSpPr>
          <p:cNvPr id="150" name="Oval 33">
            <a:extLst>
              <a:ext uri="{FF2B5EF4-FFF2-40B4-BE49-F238E27FC236}">
                <a16:creationId xmlns:a16="http://schemas.microsoft.com/office/drawing/2014/main" id="{1447D110-A483-1F92-D80F-07E1F075E149}"/>
              </a:ext>
            </a:extLst>
          </p:cNvPr>
          <p:cNvSpPr>
            <a:spLocks noChangeArrowheads="1"/>
          </p:cNvSpPr>
          <p:nvPr/>
        </p:nvSpPr>
        <p:spPr bwMode="auto">
          <a:xfrm>
            <a:off x="2208213" y="5548313"/>
            <a:ext cx="288925" cy="28892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00"/>
                </a:solidFill>
                <a:effectLst/>
                <a:uLnTx/>
                <a:uFillTx/>
                <a:latin typeface="Times New Roman" pitchFamily="18" charset="0"/>
                <a:ea typeface="+mn-ea"/>
                <a:cs typeface="Arial"/>
              </a:rPr>
              <a:t>+</a:t>
            </a:r>
          </a:p>
        </p:txBody>
      </p:sp>
      <p:sp>
        <p:nvSpPr>
          <p:cNvPr id="151" name="Oval 33">
            <a:extLst>
              <a:ext uri="{FF2B5EF4-FFF2-40B4-BE49-F238E27FC236}">
                <a16:creationId xmlns:a16="http://schemas.microsoft.com/office/drawing/2014/main" id="{2DAD60AF-FF1C-5773-4616-5E659213DAAB}"/>
              </a:ext>
            </a:extLst>
          </p:cNvPr>
          <p:cNvSpPr>
            <a:spLocks noChangeArrowheads="1"/>
          </p:cNvSpPr>
          <p:nvPr/>
        </p:nvSpPr>
        <p:spPr bwMode="auto">
          <a:xfrm>
            <a:off x="6010275" y="4899025"/>
            <a:ext cx="288925" cy="28892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00"/>
                </a:solidFill>
                <a:effectLst/>
                <a:uLnTx/>
                <a:uFillTx/>
                <a:latin typeface="Times New Roman" pitchFamily="18" charset="0"/>
                <a:ea typeface="+mn-ea"/>
                <a:cs typeface="Arial"/>
              </a:rPr>
              <a:t>+</a:t>
            </a:r>
          </a:p>
        </p:txBody>
      </p:sp>
      <p:sp>
        <p:nvSpPr>
          <p:cNvPr id="152" name="Oval 33">
            <a:extLst>
              <a:ext uri="{FF2B5EF4-FFF2-40B4-BE49-F238E27FC236}">
                <a16:creationId xmlns:a16="http://schemas.microsoft.com/office/drawing/2014/main" id="{2C833E40-E715-85D1-FDC6-A15B0AA767CD}"/>
              </a:ext>
            </a:extLst>
          </p:cNvPr>
          <p:cNvSpPr>
            <a:spLocks noChangeArrowheads="1"/>
          </p:cNvSpPr>
          <p:nvPr/>
        </p:nvSpPr>
        <p:spPr bwMode="auto">
          <a:xfrm>
            <a:off x="4851400" y="4899025"/>
            <a:ext cx="288925" cy="28892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00"/>
                </a:solidFill>
                <a:effectLst/>
                <a:uLnTx/>
                <a:uFillTx/>
                <a:latin typeface="Times New Roman" pitchFamily="18" charset="0"/>
                <a:ea typeface="+mn-ea"/>
                <a:cs typeface="Arial"/>
              </a:rPr>
              <a:t>+</a:t>
            </a:r>
          </a:p>
        </p:txBody>
      </p:sp>
      <p:sp>
        <p:nvSpPr>
          <p:cNvPr id="153" name="Oval 33">
            <a:extLst>
              <a:ext uri="{FF2B5EF4-FFF2-40B4-BE49-F238E27FC236}">
                <a16:creationId xmlns:a16="http://schemas.microsoft.com/office/drawing/2014/main" id="{1DE9F90F-160F-3298-361B-FED38E6DBCCB}"/>
              </a:ext>
            </a:extLst>
          </p:cNvPr>
          <p:cNvSpPr>
            <a:spLocks noChangeArrowheads="1"/>
          </p:cNvSpPr>
          <p:nvPr/>
        </p:nvSpPr>
        <p:spPr bwMode="auto">
          <a:xfrm>
            <a:off x="3708400" y="4921250"/>
            <a:ext cx="288925" cy="28892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00"/>
                </a:solidFill>
                <a:effectLst/>
                <a:uLnTx/>
                <a:uFillTx/>
                <a:latin typeface="Times New Roman" pitchFamily="18" charset="0"/>
                <a:ea typeface="+mn-ea"/>
                <a:cs typeface="Arial"/>
              </a:rPr>
              <a:t>+</a:t>
            </a:r>
          </a:p>
        </p:txBody>
      </p:sp>
      <p:sp>
        <p:nvSpPr>
          <p:cNvPr id="154" name="Oval 33">
            <a:extLst>
              <a:ext uri="{FF2B5EF4-FFF2-40B4-BE49-F238E27FC236}">
                <a16:creationId xmlns:a16="http://schemas.microsoft.com/office/drawing/2014/main" id="{92DCCE4A-CA69-1141-AC4B-98D9FD571DF9}"/>
              </a:ext>
            </a:extLst>
          </p:cNvPr>
          <p:cNvSpPr>
            <a:spLocks noChangeArrowheads="1"/>
          </p:cNvSpPr>
          <p:nvPr/>
        </p:nvSpPr>
        <p:spPr bwMode="auto">
          <a:xfrm>
            <a:off x="2552700" y="4908550"/>
            <a:ext cx="288925" cy="28892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00"/>
                </a:solidFill>
                <a:effectLst/>
                <a:uLnTx/>
                <a:uFillTx/>
                <a:latin typeface="Times New Roman" pitchFamily="18" charset="0"/>
                <a:ea typeface="+mn-ea"/>
                <a:cs typeface="Arial"/>
              </a:rPr>
              <a:t>+</a:t>
            </a:r>
          </a:p>
        </p:txBody>
      </p:sp>
      <p:sp>
        <p:nvSpPr>
          <p:cNvPr id="155" name="Oval 33">
            <a:extLst>
              <a:ext uri="{FF2B5EF4-FFF2-40B4-BE49-F238E27FC236}">
                <a16:creationId xmlns:a16="http://schemas.microsoft.com/office/drawing/2014/main" id="{969AEFA4-9F27-BD37-9C71-C9D76286401E}"/>
              </a:ext>
            </a:extLst>
          </p:cNvPr>
          <p:cNvSpPr>
            <a:spLocks noChangeArrowheads="1"/>
          </p:cNvSpPr>
          <p:nvPr/>
        </p:nvSpPr>
        <p:spPr bwMode="auto">
          <a:xfrm>
            <a:off x="1395413" y="4908550"/>
            <a:ext cx="288925" cy="28892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00"/>
                </a:solidFill>
                <a:effectLst/>
                <a:uLnTx/>
                <a:uFillTx/>
                <a:latin typeface="Times New Roman" pitchFamily="18" charset="0"/>
                <a:ea typeface="+mn-ea"/>
                <a:cs typeface="Arial"/>
              </a:rPr>
              <a:t>+</a:t>
            </a:r>
          </a:p>
        </p:txBody>
      </p:sp>
      <p:sp>
        <p:nvSpPr>
          <p:cNvPr id="156" name="Oval 33">
            <a:extLst>
              <a:ext uri="{FF2B5EF4-FFF2-40B4-BE49-F238E27FC236}">
                <a16:creationId xmlns:a16="http://schemas.microsoft.com/office/drawing/2014/main" id="{3D344597-A48A-653C-DE4F-FFFDE8D5FF46}"/>
              </a:ext>
            </a:extLst>
          </p:cNvPr>
          <p:cNvSpPr>
            <a:spLocks noChangeArrowheads="1"/>
          </p:cNvSpPr>
          <p:nvPr/>
        </p:nvSpPr>
        <p:spPr bwMode="auto">
          <a:xfrm>
            <a:off x="5673725" y="4422775"/>
            <a:ext cx="288925" cy="28892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00"/>
                </a:solidFill>
                <a:effectLst/>
                <a:uLnTx/>
                <a:uFillTx/>
                <a:latin typeface="Times New Roman" pitchFamily="18" charset="0"/>
                <a:ea typeface="+mn-ea"/>
                <a:cs typeface="Arial"/>
              </a:rPr>
              <a:t>+</a:t>
            </a:r>
          </a:p>
        </p:txBody>
      </p:sp>
      <p:sp>
        <p:nvSpPr>
          <p:cNvPr id="157" name="Oval 33">
            <a:extLst>
              <a:ext uri="{FF2B5EF4-FFF2-40B4-BE49-F238E27FC236}">
                <a16:creationId xmlns:a16="http://schemas.microsoft.com/office/drawing/2014/main" id="{CE49E4C2-7084-E985-383D-10BE846A069F}"/>
              </a:ext>
            </a:extLst>
          </p:cNvPr>
          <p:cNvSpPr>
            <a:spLocks noChangeArrowheads="1"/>
          </p:cNvSpPr>
          <p:nvPr/>
        </p:nvSpPr>
        <p:spPr bwMode="auto">
          <a:xfrm>
            <a:off x="4530725" y="4445000"/>
            <a:ext cx="288925" cy="28892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00"/>
                </a:solidFill>
                <a:effectLst/>
                <a:uLnTx/>
                <a:uFillTx/>
                <a:latin typeface="Times New Roman" pitchFamily="18" charset="0"/>
                <a:ea typeface="+mn-ea"/>
                <a:cs typeface="Arial"/>
              </a:rPr>
              <a:t>+</a:t>
            </a:r>
          </a:p>
        </p:txBody>
      </p:sp>
      <p:sp>
        <p:nvSpPr>
          <p:cNvPr id="158" name="Oval 33">
            <a:extLst>
              <a:ext uri="{FF2B5EF4-FFF2-40B4-BE49-F238E27FC236}">
                <a16:creationId xmlns:a16="http://schemas.microsoft.com/office/drawing/2014/main" id="{96EA519A-BA05-B1DB-F59A-904C4C456C81}"/>
              </a:ext>
            </a:extLst>
          </p:cNvPr>
          <p:cNvSpPr>
            <a:spLocks noChangeArrowheads="1"/>
          </p:cNvSpPr>
          <p:nvPr/>
        </p:nvSpPr>
        <p:spPr bwMode="auto">
          <a:xfrm>
            <a:off x="3375025" y="4432300"/>
            <a:ext cx="288925" cy="28892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00"/>
                </a:solidFill>
                <a:effectLst/>
                <a:uLnTx/>
                <a:uFillTx/>
                <a:latin typeface="Times New Roman" pitchFamily="18" charset="0"/>
                <a:ea typeface="+mn-ea"/>
                <a:cs typeface="Arial"/>
              </a:rPr>
              <a:t>+</a:t>
            </a:r>
          </a:p>
        </p:txBody>
      </p:sp>
      <p:sp>
        <p:nvSpPr>
          <p:cNvPr id="159" name="Oval 33">
            <a:extLst>
              <a:ext uri="{FF2B5EF4-FFF2-40B4-BE49-F238E27FC236}">
                <a16:creationId xmlns:a16="http://schemas.microsoft.com/office/drawing/2014/main" id="{3CD1FD8B-369D-0CC6-48B5-746B83C069D0}"/>
              </a:ext>
            </a:extLst>
          </p:cNvPr>
          <p:cNvSpPr>
            <a:spLocks noChangeArrowheads="1"/>
          </p:cNvSpPr>
          <p:nvPr/>
        </p:nvSpPr>
        <p:spPr bwMode="auto">
          <a:xfrm>
            <a:off x="2217738" y="4430713"/>
            <a:ext cx="288925" cy="288925"/>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a:ln>
                  <a:noFill/>
                </a:ln>
                <a:solidFill>
                  <a:srgbClr val="FFFF00"/>
                </a:solidFill>
                <a:effectLst/>
                <a:uLnTx/>
                <a:uFillTx/>
                <a:latin typeface="Times New Roman" pitchFamily="18" charset="0"/>
                <a:ea typeface="+mn-ea"/>
                <a:cs typeface="Arial"/>
              </a:rPr>
              <a:t>+</a:t>
            </a:r>
          </a:p>
        </p:txBody>
      </p:sp>
      <p:sp>
        <p:nvSpPr>
          <p:cNvPr id="12432" name="Freeform 109">
            <a:extLst>
              <a:ext uri="{FF2B5EF4-FFF2-40B4-BE49-F238E27FC236}">
                <a16:creationId xmlns:a16="http://schemas.microsoft.com/office/drawing/2014/main" id="{780711EB-76FC-4312-B3A0-0C1A40B2770B}"/>
              </a:ext>
            </a:extLst>
          </p:cNvPr>
          <p:cNvSpPr>
            <a:spLocks noChangeArrowheads="1"/>
          </p:cNvSpPr>
          <p:nvPr/>
        </p:nvSpPr>
        <p:spPr bwMode="auto">
          <a:xfrm rot="5400000">
            <a:off x="-180975" y="4010025"/>
            <a:ext cx="990600" cy="590550"/>
          </a:xfrm>
          <a:custGeom>
            <a:avLst/>
            <a:gdLst>
              <a:gd name="T0" fmla="*/ 142875 w 990600"/>
              <a:gd name="T1" fmla="*/ 28575 h 590550"/>
              <a:gd name="T2" fmla="*/ 723900 w 990600"/>
              <a:gd name="T3" fmla="*/ 133350 h 590550"/>
              <a:gd name="T4" fmla="*/ 723900 w 990600"/>
              <a:gd name="T5" fmla="*/ 0 h 590550"/>
              <a:gd name="T6" fmla="*/ 990600 w 990600"/>
              <a:gd name="T7" fmla="*/ 266700 h 590550"/>
              <a:gd name="T8" fmla="*/ 723900 w 990600"/>
              <a:gd name="T9" fmla="*/ 533400 h 590550"/>
              <a:gd name="T10" fmla="*/ 723900 w 990600"/>
              <a:gd name="T11" fmla="*/ 400050 h 590550"/>
              <a:gd name="T12" fmla="*/ 0 w 990600"/>
              <a:gd name="T13" fmla="*/ 590550 h 590550"/>
              <a:gd name="T14" fmla="*/ 209550 w 990600"/>
              <a:gd name="T15" fmla="*/ 266700 h 590550"/>
              <a:gd name="T16" fmla="*/ 142875 w 990600"/>
              <a:gd name="T17" fmla="*/ 28575 h 5905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0600"/>
              <a:gd name="T28" fmla="*/ 0 h 590550"/>
              <a:gd name="T29" fmla="*/ 990600 w 990600"/>
              <a:gd name="T30" fmla="*/ 590550 h 5905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0600" h="590550">
                <a:moveTo>
                  <a:pt x="142875" y="28575"/>
                </a:moveTo>
                <a:lnTo>
                  <a:pt x="723900" y="133350"/>
                </a:lnTo>
                <a:lnTo>
                  <a:pt x="723900" y="0"/>
                </a:lnTo>
                <a:lnTo>
                  <a:pt x="990600" y="266700"/>
                </a:lnTo>
                <a:lnTo>
                  <a:pt x="723900" y="533400"/>
                </a:lnTo>
                <a:lnTo>
                  <a:pt x="723900" y="400050"/>
                </a:lnTo>
                <a:lnTo>
                  <a:pt x="0" y="590550"/>
                </a:lnTo>
                <a:cubicBezTo>
                  <a:pt x="57150" y="508000"/>
                  <a:pt x="185738" y="360362"/>
                  <a:pt x="209550" y="266700"/>
                </a:cubicBezTo>
                <a:cubicBezTo>
                  <a:pt x="233362" y="173038"/>
                  <a:pt x="187325" y="73025"/>
                  <a:pt x="142875" y="28575"/>
                </a:cubicBezTo>
                <a:close/>
              </a:path>
            </a:pathLst>
          </a:custGeom>
          <a:gradFill rotWithShape="1">
            <a:gsLst>
              <a:gs pos="0">
                <a:srgbClr val="FF3399"/>
              </a:gs>
              <a:gs pos="17999">
                <a:srgbClr val="FF0000"/>
              </a:gs>
              <a:gs pos="50000">
                <a:srgbClr val="FFFF00"/>
              </a:gs>
              <a:gs pos="75000">
                <a:srgbClr val="01A78F"/>
              </a:gs>
              <a:gs pos="100000">
                <a:srgbClr val="3366FF"/>
              </a:gs>
            </a:gsLst>
            <a:lin ang="0"/>
          </a:gradFill>
          <a:ln w="38100" algn="ctr">
            <a:solidFill>
              <a:schemeClr val="bg1"/>
            </a:solidFill>
            <a:round/>
            <a:headEnd/>
            <a:tailEnd/>
          </a:ln>
        </p:spPr>
        <p:txBody>
          <a:bodyPr rot="10800000" vert="eaVe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endParaRPr kumimoji="0" lang="en-US" alt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12433" name="Rectangle 110">
            <a:extLst>
              <a:ext uri="{FF2B5EF4-FFF2-40B4-BE49-F238E27FC236}">
                <a16:creationId xmlns:a16="http://schemas.microsoft.com/office/drawing/2014/main" id="{8F915952-132C-701C-CE40-E97D8AACFD22}"/>
              </a:ext>
            </a:extLst>
          </p:cNvPr>
          <p:cNvSpPr>
            <a:spLocks noChangeArrowheads="1"/>
          </p:cNvSpPr>
          <p:nvPr/>
        </p:nvSpPr>
        <p:spPr bwMode="auto">
          <a:xfrm>
            <a:off x="152400" y="3657600"/>
            <a:ext cx="16748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Nhiệt độ T</a:t>
            </a:r>
            <a:r>
              <a:rPr kumimoji="0" lang="en-US" altLang="en-US" sz="2400" b="1" i="0" u="none" strike="noStrike" kern="1200" cap="none" spc="0" normalizeH="0" baseline="-25000" noProof="0">
                <a:ln>
                  <a:noFill/>
                </a:ln>
                <a:solidFill>
                  <a:srgbClr val="FF0000"/>
                </a:solidFill>
                <a:effectLst/>
                <a:uLnTx/>
                <a:uFillTx/>
                <a:latin typeface="Times New Roman" panose="02020603050405020304" pitchFamily="18" charset="0"/>
                <a:ea typeface="+mn-ea"/>
                <a:cs typeface="Arial" panose="020B0604020202020204" pitchFamily="34" charset="0"/>
              </a:rPr>
              <a:t>1</a:t>
            </a:r>
            <a:endParaRPr kumimoji="0" lang="en-US" altLang="en-US"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endParaRPr>
          </a:p>
        </p:txBody>
      </p:sp>
      <p:sp>
        <p:nvSpPr>
          <p:cNvPr id="162" name="Freeform 74">
            <a:extLst>
              <a:ext uri="{FF2B5EF4-FFF2-40B4-BE49-F238E27FC236}">
                <a16:creationId xmlns:a16="http://schemas.microsoft.com/office/drawing/2014/main" id="{46B30C33-BC76-5A71-8A1D-44A9D2D9DA5C}"/>
              </a:ext>
            </a:extLst>
          </p:cNvPr>
          <p:cNvSpPr>
            <a:spLocks noChangeArrowheads="1"/>
          </p:cNvSpPr>
          <p:nvPr/>
        </p:nvSpPr>
        <p:spPr bwMode="auto">
          <a:xfrm rot="5400000">
            <a:off x="8105775" y="4391025"/>
            <a:ext cx="990600" cy="590550"/>
          </a:xfrm>
          <a:custGeom>
            <a:avLst/>
            <a:gdLst>
              <a:gd name="T0" fmla="*/ 142875 w 990600"/>
              <a:gd name="T1" fmla="*/ 28575 h 590550"/>
              <a:gd name="T2" fmla="*/ 723900 w 990600"/>
              <a:gd name="T3" fmla="*/ 133350 h 590550"/>
              <a:gd name="T4" fmla="*/ 723900 w 990600"/>
              <a:gd name="T5" fmla="*/ 0 h 590550"/>
              <a:gd name="T6" fmla="*/ 990600 w 990600"/>
              <a:gd name="T7" fmla="*/ 266700 h 590550"/>
              <a:gd name="T8" fmla="*/ 723900 w 990600"/>
              <a:gd name="T9" fmla="*/ 533400 h 590550"/>
              <a:gd name="T10" fmla="*/ 723900 w 990600"/>
              <a:gd name="T11" fmla="*/ 400050 h 590550"/>
              <a:gd name="T12" fmla="*/ 0 w 990600"/>
              <a:gd name="T13" fmla="*/ 590550 h 590550"/>
              <a:gd name="T14" fmla="*/ 209550 w 990600"/>
              <a:gd name="T15" fmla="*/ 266700 h 590550"/>
              <a:gd name="T16" fmla="*/ 142875 w 990600"/>
              <a:gd name="T17" fmla="*/ 28575 h 5905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0600"/>
              <a:gd name="T28" fmla="*/ 0 h 590550"/>
              <a:gd name="T29" fmla="*/ 990600 w 990600"/>
              <a:gd name="T30" fmla="*/ 590550 h 5905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0600" h="590550">
                <a:moveTo>
                  <a:pt x="142875" y="28575"/>
                </a:moveTo>
                <a:lnTo>
                  <a:pt x="723900" y="133350"/>
                </a:lnTo>
                <a:lnTo>
                  <a:pt x="723900" y="0"/>
                </a:lnTo>
                <a:lnTo>
                  <a:pt x="990600" y="266700"/>
                </a:lnTo>
                <a:lnTo>
                  <a:pt x="723900" y="533400"/>
                </a:lnTo>
                <a:lnTo>
                  <a:pt x="723900" y="400050"/>
                </a:lnTo>
                <a:lnTo>
                  <a:pt x="0" y="590550"/>
                </a:lnTo>
                <a:cubicBezTo>
                  <a:pt x="57150" y="508000"/>
                  <a:pt x="185738" y="360362"/>
                  <a:pt x="209550" y="266700"/>
                </a:cubicBezTo>
                <a:cubicBezTo>
                  <a:pt x="233362" y="173038"/>
                  <a:pt x="187325" y="73025"/>
                  <a:pt x="142875" y="28575"/>
                </a:cubicBezTo>
                <a:close/>
              </a:path>
            </a:pathLst>
          </a:custGeom>
          <a:gradFill rotWithShape="1">
            <a:gsLst>
              <a:gs pos="0">
                <a:srgbClr val="FF3399"/>
              </a:gs>
              <a:gs pos="17999">
                <a:srgbClr val="FF0000"/>
              </a:gs>
              <a:gs pos="50000">
                <a:srgbClr val="FFFF00"/>
              </a:gs>
              <a:gs pos="75000">
                <a:srgbClr val="01A78F"/>
              </a:gs>
              <a:gs pos="100000">
                <a:srgbClr val="3366FF"/>
              </a:gs>
            </a:gsLst>
            <a:lin ang="0"/>
          </a:gradFill>
          <a:ln w="38100" algn="ctr">
            <a:solidFill>
              <a:schemeClr val="bg1"/>
            </a:solidFill>
            <a:round/>
            <a:headEnd/>
            <a:tailEnd/>
          </a:ln>
        </p:spPr>
        <p:txBody>
          <a:bodyPr rot="10800000" vert="eaVert"/>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endParaRPr kumimoji="0" lang="en-US" altLang="en-US" sz="2400" b="1" i="0" u="none" strike="noStrike" kern="1200" cap="none" spc="0" normalizeH="0" baseline="0" noProof="0">
              <a:ln>
                <a:noFill/>
              </a:ln>
              <a:solidFill>
                <a:srgbClr val="0000FF"/>
              </a:solidFill>
              <a:effectLst/>
              <a:uLnTx/>
              <a:uFillTx/>
              <a:latin typeface="Times New Roman" panose="02020603050405020304" pitchFamily="18" charset="0"/>
              <a:ea typeface="+mn-ea"/>
              <a:cs typeface="Arial" panose="020B0604020202020204" pitchFamily="34" charset="0"/>
            </a:endParaRPr>
          </a:p>
        </p:txBody>
      </p:sp>
      <p:sp>
        <p:nvSpPr>
          <p:cNvPr id="163" name="Rectangle 75">
            <a:extLst>
              <a:ext uri="{FF2B5EF4-FFF2-40B4-BE49-F238E27FC236}">
                <a16:creationId xmlns:a16="http://schemas.microsoft.com/office/drawing/2014/main" id="{2DA99EA5-A40D-A69C-33AB-A90D42A3263E}"/>
              </a:ext>
            </a:extLst>
          </p:cNvPr>
          <p:cNvSpPr>
            <a:spLocks noChangeArrowheads="1"/>
          </p:cNvSpPr>
          <p:nvPr/>
        </p:nvSpPr>
        <p:spPr bwMode="auto">
          <a:xfrm>
            <a:off x="7772400" y="3733800"/>
            <a:ext cx="1274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Điện trở</a:t>
            </a:r>
            <a:endParaRPr kumimoji="0" lang="en-US" altLang="en-US" sz="20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endParaRPr>
          </a:p>
        </p:txBody>
      </p:sp>
      <p:sp>
        <p:nvSpPr>
          <p:cNvPr id="3" name="TextBox 2">
            <a:extLst>
              <a:ext uri="{FF2B5EF4-FFF2-40B4-BE49-F238E27FC236}">
                <a16:creationId xmlns:a16="http://schemas.microsoft.com/office/drawing/2014/main" id="{62A62579-2D29-E186-A1EE-3366802BF474}"/>
              </a:ext>
            </a:extLst>
          </p:cNvPr>
          <p:cNvSpPr txBox="1"/>
          <p:nvPr/>
        </p:nvSpPr>
        <p:spPr>
          <a:xfrm>
            <a:off x="2232349" y="3197681"/>
            <a:ext cx="4669970" cy="369332"/>
          </a:xfrm>
          <a:prstGeom prst="rect">
            <a:avLst/>
          </a:prstGeom>
          <a:noFill/>
        </p:spPr>
        <p:txBody>
          <a:bodyPr wrap="square">
            <a:spAutoFit/>
          </a:bodyPr>
          <a:lstStyle/>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fill="hold" grpId="0" nodeType="withEffect">
                                  <p:stCondLst>
                                    <p:cond delay="0"/>
                                  </p:stCondLst>
                                  <p:childTnLst>
                                    <p:animMotion origin="layout" path="M -8.05556E-6 -2.71676E-6 C -0.06372 0.00278 -0.03108 -0.00323 -0.0573 0.00833 C -0.06928 0.00763 -0.08143 0.00786 -0.09376 0.00625 C -0.09966 0.00532 -0.10799 -2.71676E-6 -0.11442 -0.00231 C -0.14237 0.0074 -0.12257 0.00185 -0.17466 0.00416 C -0.18907 0.01688 -0.20296 0.00671 -0.2158 -0.00231 C -0.23056 -0.00162 -0.24549 -0.00185 -0.26025 -2.71676E-6 C -0.26702 0.00093 -0.27709 0.00671 -0.28421 0.00833 C -0.2948 0.01295 -0.30469 0.01526 -0.3158 0.01688 C -0.31893 0.01619 -0.32223 0.01596 -0.32535 0.0148 C -0.32865 0.01364 -0.3349 0.01041 -0.3349 0.01041 C -0.34896 -0.00763 -0.36754 0.00324 -0.38733 0.00416 C -0.3981 0.00763 -0.40869 0.00902 -0.4191 0.01249 C -0.42969 0.01179 -0.44046 0.01295 -0.45087 0.01041 C -0.45452 0.00948 -0.4566 0.00278 -0.46025 0.00208 C -0.46389 0.00139 -0.46771 0.0007 -0.47136 -2.71676E-6 C -0.48542 -0.0067 -0.479 -0.00462 -0.50799 -2.71676E-6 C -0.51129 0.00046 -0.51754 0.00416 -0.51754 0.00416 C -0.53178 0.01688 -0.53785 0.00971 -0.56025 0.00833 C -0.56181 0.00763 -0.56355 0.00694 -0.56511 0.00625 C -0.56719 0.00555 -0.56928 0.00509 -0.57136 0.00416 C -0.57448 0.00301 -0.58091 -2.71676E-6 -0.58091 -2.71676E-6 C -0.58942 0.00231 -0.58889 -0.00162 -0.58889 0.00416 " pathEditMode="relative" ptsTypes="ffffffffffffffffffffffA">
                                      <p:cBhvr>
                                        <p:cTn id="6" dur="2000" fill="hold"/>
                                        <p:tgtEl>
                                          <p:spTgt spid="59"/>
                                        </p:tgtEl>
                                        <p:attrNameLst>
                                          <p:attrName>ppt_x</p:attrName>
                                          <p:attrName>ppt_y</p:attrName>
                                        </p:attrNameLst>
                                      </p:cBhvr>
                                    </p:animMotion>
                                  </p:childTnLst>
                                </p:cTn>
                              </p:par>
                              <p:par>
                                <p:cTn id="7" presetID="0" presetClass="path" presetSubtype="0" repeatCount="indefinite" fill="hold" grpId="0" nodeType="withEffect">
                                  <p:stCondLst>
                                    <p:cond delay="0"/>
                                  </p:stCondLst>
                                  <p:childTnLst>
                                    <p:animMotion origin="layout" path="M -0.01389 -0.00093 C -0.06823 0.00069 -0.06945 0.00115 -0.10764 0.0074 C -0.10903 0.0067 -0.11094 0.00647 -0.11216 0.00532 C -0.11355 0.00439 -0.11424 0.00208 -0.11545 0.00115 C -0.11841 -0.0007 -0.125 -0.00301 -0.125 -0.00301 C -0.12605 -0.00509 -0.12657 -0.00809 -0.12813 -0.00948 C -0.13108 -0.01179 -0.13768 -0.01364 -0.13768 -0.01364 C -0.15209 -0.02659 -0.14341 -0.02266 -0.16459 -0.01989 C -0.18559 -0.01087 -0.21806 -0.01249 -0.23768 -0.01156 C -0.24375 0.00092 -0.23733 -0.00948 -0.24549 -0.00301 C -0.24705 -0.00208 -0.2474 0.00023 -0.24879 0.00115 C -0.25174 0.003 -0.25521 0.00393 -0.25851 0.00532 C -0.2599 0.00601 -0.26302 0.0074 -0.26302 0.0074 C -0.26997 0.0067 -0.27691 0.0067 -0.28368 0.00532 C -0.28698 0.00462 -0.29341 0.00115 -0.29341 0.00115 C -0.29914 -0.00416 -0.30365 -0.00532 -0.31059 -0.0074 C -0.32466 -0.0044 -0.33351 -0.00231 -0.34879 -0.00093 C -0.35886 0.00347 -0.36077 0.00347 -0.37101 -0.00093 C -0.375 -0.00509 -0.37986 -0.0074 -0.38368 -0.01156 C -0.38733 -0.01549 -0.38872 -0.02289 -0.39323 -0.02636 C -0.39896 -0.03075 -0.40591 -0.03376 -0.41216 -0.037 C -0.41598 -0.03515 -0.41858 -0.03445 -0.4217 -0.03052 C -0.42309 -0.02867 -0.42344 -0.0259 -0.425 -0.02428 C -0.43108 -0.01804 -0.45105 -0.01827 -0.45504 -0.01781 C -0.46216 -0.0148 -0.46059 -0.01064 -0.46771 -0.0074 C -0.47986 0.00878 -0.48212 0.00069 -0.50591 -0.00093 C -0.53629 -0.01434 -0.49809 0.00185 -0.58993 -0.00509 C -0.59775 -0.00578 -0.60452 -0.0185 -0.61216 -0.0222 C -0.63264 -0.02035 -0.65209 -0.01734 -0.67257 -0.01572 C -0.67414 -0.01503 -0.67622 -0.01549 -0.67726 -0.01364 C -0.67917 -0.00994 -0.68299 0.00208 -0.68056 -0.00093 C -0.68004 -0.00162 -0.67934 -0.00231 -0.67882 -0.00301 " pathEditMode="relative" ptsTypes="fffffffffffffffffffffffffffffffA">
                                      <p:cBhvr>
                                        <p:cTn id="8" dur="1000" fill="hold"/>
                                        <p:tgtEl>
                                          <p:spTgt spid="61"/>
                                        </p:tgtEl>
                                        <p:attrNameLst>
                                          <p:attrName>ppt_x</p:attrName>
                                          <p:attrName>ppt_y</p:attrName>
                                        </p:attrNameLst>
                                      </p:cBhvr>
                                    </p:animMotion>
                                  </p:childTnLst>
                                </p:cTn>
                              </p:par>
                              <p:par>
                                <p:cTn id="9" presetID="0" presetClass="path" presetSubtype="0" repeatCount="indefinite" fill="hold" grpId="0" nodeType="withEffect">
                                  <p:stCondLst>
                                    <p:cond delay="0"/>
                                  </p:stCondLst>
                                  <p:childTnLst>
                                    <p:animMotion origin="layout" path="M -5.55556E-7 -3.64162E-6 C -0.01684 -0.00323 -0.03594 -0.0074 -0.05243 -0.0148 C -0.06945 -0.01271 -0.08542 -0.00693 -0.10174 -3.64162E-6 C -0.1092 0.00648 -0.11684 0.0081 -0.12552 0.01041 C -0.13229 0.01526 -0.13716 0.02197 -0.14445 0.0252 C -0.15591 0.03677 -0.16511 0.04208 -0.17952 0.0444 C -0.18854 0.0437 -0.19757 0.04347 -0.20643 0.04231 C -0.21389 0.04116 -0.22118 0.03399 -0.22865 0.03168 C -0.23663 0.02474 -0.24497 0.01665 -0.254 0.01272 C -0.2625 0.00139 -0.27778 0.00116 -0.28889 -0.00439 C -0.30903 -0.00323 -0.32448 -0.00393 -0.34288 0.00208 C -0.35018 0.00833 -0.35677 0.01734 -0.36511 0.02104 C -0.38924 0.01919 -0.4125 0.0148 -0.43663 0.01272 C -0.43507 0.01203 -0.43038 0.01179 -0.43177 0.01041 C -0.43663 0.00578 -0.45712 0.01018 -0.45886 0.01041 C -0.46216 0.01203 -0.46493 0.01596 -0.46841 0.01688 C -0.47934 0.01966 -0.49063 0.01942 -0.50174 0.02104 C -0.53473 0.05041 -0.62066 0.02312 -0.62066 0.02312 " pathEditMode="relative" ptsTypes="fffffffffffffffffA">
                                      <p:cBhvr>
                                        <p:cTn id="10" dur="2000" fill="hold"/>
                                        <p:tgtEl>
                                          <p:spTgt spid="60"/>
                                        </p:tgtEl>
                                        <p:attrNameLst>
                                          <p:attrName>ppt_x</p:attrName>
                                          <p:attrName>ppt_y</p:attrName>
                                        </p:attrNameLst>
                                      </p:cBhvr>
                                    </p:animMotion>
                                  </p:childTnLst>
                                </p:cTn>
                              </p:par>
                              <p:par>
                                <p:cTn id="11" presetID="0" presetClass="path" presetSubtype="0" repeatCount="indefinite" fill="hold" grpId="0" nodeType="withEffect">
                                  <p:stCondLst>
                                    <p:cond delay="0"/>
                                  </p:stCondLst>
                                  <p:childTnLst>
                                    <p:animMotion origin="layout" path="M 3.33333E-6 -4.10405E-6 C -0.05816 0.02151 -0.18091 0.00648 -0.18091 0.00648 C -0.19653 0.02035 -0.21962 0.01411 -0.23646 0.0148 C -0.24844 0.03168 -0.27848 0.02289 -0.28889 0.02336 C -0.29983 0.02821 -0.28664 0.02336 -0.30782 0.02336 C -0.31164 0.02336 -0.31528 0.02474 -0.31893 0.02544 C -0.32049 0.02613 -0.3224 0.02636 -0.32379 0.02752 C -0.325 0.02867 -0.32535 0.03191 -0.32691 0.03191 C -0.34914 0.03261 -0.37136 0.03029 -0.39358 0.0296 C -0.4 0.02336 -0.4033 0.01758 -0.41111 0.0148 C -0.41268 0.01341 -0.41389 0.01087 -0.4158 0.01064 C -0.41945 0.01018 -0.42414 0.00948 -0.42691 0.01272 C -0.43056 0.01711 -0.42622 0.02775 -0.43004 0.03191 C -0.43299 0.03515 -0.4375 0.03445 -0.44115 0.03607 C -0.45434 0.03538 -0.46771 0.03515 -0.48091 0.03399 C -0.4875 0.0333 -0.49045 0.02659 -0.4967 0.02544 C -0.50191 0.02428 -0.5073 0.02405 -0.51268 0.02336 C -0.51841 0.01827 -0.525 0.01619 -0.5316 0.01272 C -0.53473 0.0111 -0.54115 0.00856 -0.54115 0.00856 C -0.54236 0.00902 -0.55052 0.01133 -0.55226 0.01272 C -0.55521 0.01503 -0.55573 0.02104 -0.55868 0.02336 C -0.56111 0.02521 -0.56407 0.02474 -0.56667 0.02544 C -0.58542 0.02405 -0.60365 0.0222 -0.62223 0.01919 C -0.629 0.01619 -0.63594 0.01365 -0.64271 0.01064 C -0.64427 0.00995 -0.64601 0.00925 -0.64757 0.00856 C -0.64914 0.00787 -0.65226 0.00648 -0.65226 0.00648 C -0.66129 0.00717 -0.67066 0.00532 -0.67934 0.00856 C -0.68386 0.01018 -0.69028 0.02798 -0.69358 0.0296 C -0.70087 0.0333 -0.71094 0.03261 -0.71893 0.03607 C -0.77309 0.03214 -0.73212 0.03746 -0.75556 0.02752 C -0.76563 0.01873 -0.76389 0.02336 -0.77605 0.02336 " pathEditMode="relative" ptsTypes="ffffffffffffffffffffffffffffffA">
                                      <p:cBhvr>
                                        <p:cTn id="12" dur="1000" fill="hold"/>
                                        <p:tgtEl>
                                          <p:spTgt spid="64"/>
                                        </p:tgtEl>
                                        <p:attrNameLst>
                                          <p:attrName>ppt_x</p:attrName>
                                          <p:attrName>ppt_y</p:attrName>
                                        </p:attrNameLst>
                                      </p:cBhvr>
                                    </p:animMotion>
                                  </p:childTnLst>
                                </p:cTn>
                              </p:par>
                              <p:par>
                                <p:cTn id="13" presetID="0" presetClass="path" presetSubtype="0" repeatCount="indefinite" fill="hold" grpId="0" nodeType="withEffect">
                                  <p:stCondLst>
                                    <p:cond delay="0"/>
                                  </p:stCondLst>
                                  <p:childTnLst>
                                    <p:animMotion origin="layout" path="M -0.01146 0.00278 C -0.03316 0.00208 -0.05486 0.00324 -0.07657 0.0007 C -0.07917 0.00046 -0.08056 -0.00393 -0.08282 -0.00578 C -0.0842 -0.00693 -0.08611 -0.00717 -0.08768 -0.00786 C -0.11736 -0.00647 -0.13143 -0.00717 -0.15591 0.0007 C -0.15799 0.00208 -0.16007 0.0037 -0.16216 0.00486 C -0.16528 0.00648 -0.1717 0.00902 -0.1717 0.00902 C -0.1783 0.01781 -0.18108 0.01526 -0.19098 0.01341 C -0.19358 0.01087 -0.19584 0.00717 -0.19879 0.00486 C -0.20382 0.00093 -0.21216 -1.96532E-6 -0.21771 -0.00139 C -0.21875 -0.00277 -0.21962 -0.00485 -0.22101 -0.00578 C -0.22396 -0.00786 -0.23056 -0.00994 -0.23056 -0.00994 C -0.24809 -0.00832 -0.26407 -0.00485 -0.28125 -0.00139 C -0.28889 0.00833 -0.29375 0.00671 -0.30348 0.0111 C -0.33542 0.00879 -0.32466 0.00925 -0.3448 0.00278 C -0.36962 0.00578 -0.35643 0.00486 -0.375 0.01341 C -0.37813 0.0148 -0.38438 0.01757 -0.38438 0.01757 C -0.39184 0.01688 -0.39931 0.01665 -0.4066 0.01549 C -0.41389 0.01434 -0.41945 0.00555 -0.42726 0.00486 C -0.44375 0.0037 -0.46007 0.00347 -0.47657 0.00278 C -0.49636 0.0044 -0.49931 -0.00069 -0.5099 0.01341 C -0.51615 0.01272 -0.52257 0.01272 -0.52882 0.0111 C -0.54063 0.00786 -0.52709 0.00601 -0.53837 0.00486 C -0.55157 0.0037 -0.56493 0.00347 -0.57813 0.00278 C -0.58577 -0.00231 -0.59254 -0.00416 -0.59879 -0.01202 C -0.604 -0.01133 -0.60938 -0.01133 -0.61459 -0.00994 C -0.61789 -0.00902 -0.62414 -0.00578 -0.62414 -0.00578 C -0.62726 -0.003 -0.63282 -0.00208 -0.63368 0.00278 C -0.63559 0.01295 -0.63733 0.01434 -0.6448 0.01757 C -0.65903 0.01619 -0.67344 0.01526 -0.68768 0.01341 C -0.68976 0.01318 -0.69184 0.0111 -0.69393 0.0111 C -0.70834 0.0111 -0.72205 0.01966 -0.73681 0.01966 " pathEditMode="relative" ptsTypes="fffffffffffffffffffffffffffffffA">
                                      <p:cBhvr>
                                        <p:cTn id="14" dur="2000" fill="hold"/>
                                        <p:tgtEl>
                                          <p:spTgt spid="63"/>
                                        </p:tgtEl>
                                        <p:attrNameLst>
                                          <p:attrName>ppt_x</p:attrName>
                                          <p:attrName>ppt_y</p:attrName>
                                        </p:attrNameLst>
                                      </p:cBhvr>
                                    </p:animMotion>
                                  </p:childTnLst>
                                </p:cTn>
                              </p:par>
                              <p:par>
                                <p:cTn id="15" presetID="0" presetClass="path" presetSubtype="0" repeatCount="indefinite" fill="hold" grpId="0" nodeType="withEffect">
                                  <p:stCondLst>
                                    <p:cond delay="0"/>
                                  </p:stCondLst>
                                  <p:childTnLst>
                                    <p:animMotion origin="layout" path="M -3.33333E-6 3.00578E-6 C -0.0059 -0.00185 -0.01163 -0.00439 -0.01753 -0.00624 C -0.01909 -0.00763 -0.02048 -0.00948 -0.02222 -0.01064 C -0.02378 -0.01156 -0.02569 -0.01156 -0.02708 -0.01272 C -0.03923 -0.02335 -0.025 -0.01595 -0.03646 -0.02104 C -0.03784 -0.02289 -0.04253 -0.0296 -0.04461 -0.0296 C -0.04791 -0.0296 -0.05399 -0.02543 -0.05399 -0.02543 C -0.13628 -0.02705 -0.16024 -0.03514 -0.22534 -0.00624 C -0.23298 0.00855 -0.22864 0.0037 -0.23663 0.01064 C -0.25052 0.00809 -0.24722 0.00486 -0.26041 0.00208 C -0.26788 -0.00462 -0.26336 -0.00116 -0.27465 -0.00624 C -0.27621 -0.00694 -0.27934 -0.00832 -0.27934 -0.00832 C -0.28385 -0.01434 -0.2908 -0.0185 -0.29687 -0.02104 C -0.30538 -0.0289 -0.31163 -0.02173 -0.32066 -0.02104 C -0.35312 -0.01873 -0.38524 -0.01873 -0.41753 -0.0148 C -0.43958 -0.00532 -0.44791 -0.00694 -0.47777 -0.00416 C -0.48559 -0.00162 -0.48802 -0.00393 -0.49045 0.00647 C -0.54114 0.00347 -0.51684 0.00786 -0.53975 -0.00208 C -0.54288 -0.00486 -0.54444 -0.01017 -0.54757 -0.01272 C -0.56441 -0.02682 -0.60521 -0.02266 -0.61597 -0.02312 C -0.61805 -0.02382 -0.62222 -0.02543 -0.62222 -0.02543 " pathEditMode="relative" ptsTypes="ffffffffffffffffffffA">
                                      <p:cBhvr>
                                        <p:cTn id="16" dur="1000" fill="hold"/>
                                        <p:tgtEl>
                                          <p:spTgt spid="58"/>
                                        </p:tgtEl>
                                        <p:attrNameLst>
                                          <p:attrName>ppt_x</p:attrName>
                                          <p:attrName>ppt_y</p:attrName>
                                        </p:attrNameLst>
                                      </p:cBhvr>
                                    </p:animMotion>
                                  </p:childTnLst>
                                </p:cTn>
                              </p:par>
                              <p:par>
                                <p:cTn id="17" presetID="0" presetClass="path" presetSubtype="0" repeatCount="indefinite" fill="hold" grpId="0" nodeType="withEffect">
                                  <p:stCondLst>
                                    <p:cond delay="0"/>
                                  </p:stCondLst>
                                  <p:childTnLst>
                                    <p:animMotion origin="layout" path="M -5.55556E-7 2.08092E-6 C -0.0092 -0.00601 -0.01909 -0.00786 -0.02864 -0.01272 C -0.03941 -0.01804 -0.04913 -0.02474 -0.06041 -0.02752 C -0.06961 -0.03353 -0.06458 -0.03075 -0.07621 -0.03584 C -0.07777 -0.03653 -0.08107 -0.03792 -0.08107 -0.03792 C -0.08264 -0.03931 -0.08402 -0.04139 -0.08576 -0.04231 C -0.08993 -0.0444 -0.09843 -0.04648 -0.09843 -0.04648 C -0.10503 -0.05203 -0.1125 -0.05434 -0.11909 -0.05919 C -0.12517 -0.0585 -0.13107 -0.05896 -0.1368 -0.05711 C -0.13819 -0.05665 -0.13871 -0.05388 -0.13993 -0.05272 C -0.14114 -0.05156 -0.14288 -0.05133 -0.14444 -0.05064 C -0.15399 -0.03885 -0.16354 -0.03561 -0.17639 -0.03376 C -0.18507 -0.03006 -0.19496 -0.02798 -0.20347 -0.02312 C -0.20902 -0.01989 -0.2125 -0.01503 -0.2177 -0.01041 C -0.21875 -0.00833 -0.21892 -0.00463 -0.22083 -0.00416 C -0.22604 -0.00301 -0.22708 -0.00994 -0.2302 -0.01272 C -0.2401 -0.02127 -0.25225 -0.02312 -0.26215 -0.03168 C -0.26441 -0.0407 -0.26805 -0.04555 -0.27465 -0.04856 C -0.28316 -0.0474 -0.29201 -0.04694 -0.3 -0.04231 C -0.30729 -0.03815 -0.31215 -0.03075 -0.31909 -0.02752 C -0.32291 -0.0222 -0.325 -0.01919 -0.33038 -0.01688 C -0.33559 -0.01757 -0.34097 -0.01757 -0.34618 -0.01896 C -0.35434 -0.02104 -0.36024 -0.0289 -0.3684 -0.03168 C -0.37812 -0.03492 -0.3875 -0.03769 -0.39687 -0.04231 C -0.39913 -0.04185 -0.41041 -0.04093 -0.41441 -0.03792 C -0.421 -0.0333 -0.42569 -0.02682 -0.43333 -0.0252 C -0.44409 -0.02289 -0.45468 -0.02243 -0.46527 -0.01896 C -0.4684 -0.01619 -0.47152 -0.01318 -0.47482 -0.01041 C -0.47639 -0.00902 -0.47968 -0.00625 -0.47968 -0.00625 C -0.48593 -0.01041 -0.49218 -0.01272 -0.49861 -0.01688 C -0.50503 -0.02937 -0.49774 -0.01827 -0.50816 -0.0252 C -0.51475 -0.02983 -0.51944 -0.03723 -0.52552 -0.04231 C -0.5309 -0.04671 -0.53871 -0.04971 -0.54444 -0.05272 C -0.55191 -0.05179 -0.56041 -0.05411 -0.56666 -0.04856 C -0.57291 -0.04324 -0.57708 -0.03584 -0.58576 -0.03584 C -0.62066 -0.03584 -0.65573 -0.03584 -0.69062 -0.03584 " pathEditMode="relative" ptsTypes="fffffffffffffffffffffffffffffffffffA">
                                      <p:cBhvr>
                                        <p:cTn id="18" dur="2000" fill="hold"/>
                                        <p:tgtEl>
                                          <p:spTgt spid="62"/>
                                        </p:tgtEl>
                                        <p:attrNameLst>
                                          <p:attrName>ppt_x</p:attrName>
                                          <p:attrName>ppt_y</p:attrName>
                                        </p:attrNameLst>
                                      </p:cBhvr>
                                    </p:animMotion>
                                  </p:childTnLst>
                                </p:cTn>
                              </p:par>
                              <p:par>
                                <p:cTn id="19" presetID="63" presetClass="path" presetSubtype="0" repeatCount="indefinite" autoRev="1" fill="hold" grpId="0" nodeType="withEffect">
                                  <p:stCondLst>
                                    <p:cond delay="0"/>
                                  </p:stCondLst>
                                  <p:childTnLst>
                                    <p:animMotion origin="layout" path="M 0.00746 0.03565 L 0.00416 -0.03542 " pathEditMode="relative" rAng="0" ptsTypes="AA">
                                      <p:cBhvr>
                                        <p:cTn id="20" dur="200" fill="hold"/>
                                        <p:tgtEl>
                                          <p:spTgt spid="69"/>
                                        </p:tgtEl>
                                        <p:attrNameLst>
                                          <p:attrName>ppt_x</p:attrName>
                                          <p:attrName>ppt_y</p:attrName>
                                        </p:attrNameLst>
                                      </p:cBhvr>
                                      <p:rCtr x="-200" y="-3600"/>
                                    </p:animMotion>
                                  </p:childTnLst>
                                </p:cTn>
                              </p:par>
                              <p:par>
                                <p:cTn id="21" presetID="63" presetClass="path" presetSubtype="0" repeatCount="indefinite" autoRev="1" fill="hold" grpId="0" nodeType="withEffect">
                                  <p:stCondLst>
                                    <p:cond delay="0"/>
                                  </p:stCondLst>
                                  <p:childTnLst>
                                    <p:animMotion origin="layout" path="M -1.94444E-6 0.02106 L 0.025 -0.03449 " pathEditMode="relative" rAng="0" ptsTypes="AA">
                                      <p:cBhvr>
                                        <p:cTn id="22" dur="200" fill="hold"/>
                                        <p:tgtEl>
                                          <p:spTgt spid="70"/>
                                        </p:tgtEl>
                                        <p:attrNameLst>
                                          <p:attrName>ppt_x</p:attrName>
                                          <p:attrName>ppt_y</p:attrName>
                                        </p:attrNameLst>
                                      </p:cBhvr>
                                      <p:rCtr x="1300" y="-2800"/>
                                    </p:animMotion>
                                  </p:childTnLst>
                                </p:cTn>
                              </p:par>
                              <p:par>
                                <p:cTn id="23" presetID="63" presetClass="path" presetSubtype="0" repeatCount="indefinite" autoRev="1" fill="hold" grpId="0" nodeType="withEffect">
                                  <p:stCondLst>
                                    <p:cond delay="0"/>
                                  </p:stCondLst>
                                  <p:childTnLst>
                                    <p:animMotion origin="layout" path="M 0.01944 0.03842 L -0.0125 -0.03889 " pathEditMode="relative" rAng="0" ptsTypes="AA">
                                      <p:cBhvr>
                                        <p:cTn id="24" dur="200" fill="hold"/>
                                        <p:tgtEl>
                                          <p:spTgt spid="71"/>
                                        </p:tgtEl>
                                        <p:attrNameLst>
                                          <p:attrName>ppt_x</p:attrName>
                                          <p:attrName>ppt_y</p:attrName>
                                        </p:attrNameLst>
                                      </p:cBhvr>
                                      <p:rCtr x="-1600" y="-3900"/>
                                    </p:animMotion>
                                  </p:childTnLst>
                                </p:cTn>
                              </p:par>
                              <p:par>
                                <p:cTn id="25" presetID="63" presetClass="path" presetSubtype="0" repeatCount="indefinite" autoRev="1" fill="hold" grpId="0" nodeType="withEffect">
                                  <p:stCondLst>
                                    <p:cond delay="0"/>
                                  </p:stCondLst>
                                  <p:childTnLst>
                                    <p:animMotion origin="layout" path="M 3.33333E-6 -2.22222E-6 L -0.00643 -0.05856 " pathEditMode="relative" rAng="0" ptsTypes="AA">
                                      <p:cBhvr>
                                        <p:cTn id="26" dur="200" fill="hold"/>
                                        <p:tgtEl>
                                          <p:spTgt spid="72"/>
                                        </p:tgtEl>
                                        <p:attrNameLst>
                                          <p:attrName>ppt_x</p:attrName>
                                          <p:attrName>ppt_y</p:attrName>
                                        </p:attrNameLst>
                                      </p:cBhvr>
                                      <p:rCtr x="-300" y="-2900"/>
                                    </p:animMotion>
                                  </p:childTnLst>
                                </p:cTn>
                              </p:par>
                              <p:par>
                                <p:cTn id="27" presetID="63" presetClass="path" presetSubtype="0" repeatCount="indefinite" autoRev="1" fill="hold" grpId="0" nodeType="withEffect">
                                  <p:stCondLst>
                                    <p:cond delay="0"/>
                                  </p:stCondLst>
                                  <p:childTnLst>
                                    <p:animMotion origin="layout" path="M 0.01944 0.03842 L -0.0125 -0.03889 " pathEditMode="relative" rAng="0" ptsTypes="AA">
                                      <p:cBhvr>
                                        <p:cTn id="28" dur="200" fill="hold"/>
                                        <p:tgtEl>
                                          <p:spTgt spid="73"/>
                                        </p:tgtEl>
                                        <p:attrNameLst>
                                          <p:attrName>ppt_x</p:attrName>
                                          <p:attrName>ppt_y</p:attrName>
                                        </p:attrNameLst>
                                      </p:cBhvr>
                                      <p:rCtr x="-1600" y="-3900"/>
                                    </p:animMotion>
                                  </p:childTnLst>
                                </p:cTn>
                              </p:par>
                              <p:par>
                                <p:cTn id="29" presetID="63" presetClass="path" presetSubtype="0" repeatCount="indefinite" autoRev="1" fill="hold" grpId="0" nodeType="withEffect">
                                  <p:stCondLst>
                                    <p:cond delay="0"/>
                                  </p:stCondLst>
                                  <p:childTnLst>
                                    <p:animMotion origin="layout" path="M 0.01944 0.03842 L -0.0125 -0.03889 " pathEditMode="relative" rAng="0" ptsTypes="AA">
                                      <p:cBhvr>
                                        <p:cTn id="30" dur="200" fill="hold"/>
                                        <p:tgtEl>
                                          <p:spTgt spid="18"/>
                                        </p:tgtEl>
                                        <p:attrNameLst>
                                          <p:attrName>ppt_x</p:attrName>
                                          <p:attrName>ppt_y</p:attrName>
                                        </p:attrNameLst>
                                      </p:cBhvr>
                                      <p:rCtr x="-1600" y="-3900"/>
                                    </p:animMotion>
                                  </p:childTnLst>
                                </p:cTn>
                              </p:par>
                              <p:par>
                                <p:cTn id="31" presetID="63" presetClass="path" presetSubtype="0" repeatCount="indefinite" autoRev="1" fill="hold" grpId="0" nodeType="withEffect">
                                  <p:stCondLst>
                                    <p:cond delay="0"/>
                                  </p:stCondLst>
                                  <p:childTnLst>
                                    <p:animMotion origin="layout" path="M 0.02969 0.03241 L 1.11022E-16 -3.33333E-6 " pathEditMode="relative" rAng="0" ptsTypes="AA">
                                      <p:cBhvr>
                                        <p:cTn id="32" dur="200" fill="hold"/>
                                        <p:tgtEl>
                                          <p:spTgt spid="74"/>
                                        </p:tgtEl>
                                        <p:attrNameLst>
                                          <p:attrName>ppt_x</p:attrName>
                                          <p:attrName>ppt_y</p:attrName>
                                        </p:attrNameLst>
                                      </p:cBhvr>
                                      <p:rCtr x="-1500" y="-1600"/>
                                    </p:animMotion>
                                  </p:childTnLst>
                                </p:cTn>
                              </p:par>
                              <p:par>
                                <p:cTn id="33" presetID="63" presetClass="path" presetSubtype="0" repeatCount="indefinite" autoRev="1" fill="hold" grpId="0" nodeType="withEffect">
                                  <p:stCondLst>
                                    <p:cond delay="0"/>
                                  </p:stCondLst>
                                  <p:childTnLst>
                                    <p:animMotion origin="layout" path="M 0.01944 0.03842 L -0.0125 -0.03889 " pathEditMode="relative" rAng="0" ptsTypes="AA">
                                      <p:cBhvr>
                                        <p:cTn id="34" dur="200" fill="hold"/>
                                        <p:tgtEl>
                                          <p:spTgt spid="75"/>
                                        </p:tgtEl>
                                        <p:attrNameLst>
                                          <p:attrName>ppt_x</p:attrName>
                                          <p:attrName>ppt_y</p:attrName>
                                        </p:attrNameLst>
                                      </p:cBhvr>
                                      <p:rCtr x="-1600" y="-3900"/>
                                    </p:animMotion>
                                  </p:childTnLst>
                                </p:cTn>
                              </p:par>
                              <p:par>
                                <p:cTn id="35" presetID="63" presetClass="path" presetSubtype="0" repeatCount="indefinite" autoRev="1" fill="hold" grpId="0" nodeType="withEffect">
                                  <p:stCondLst>
                                    <p:cond delay="0"/>
                                  </p:stCondLst>
                                  <p:childTnLst>
                                    <p:animMotion origin="layout" path="M -0.02535 0.0155 L -0.0125 -0.03889 " pathEditMode="relative" rAng="0" ptsTypes="AA">
                                      <p:cBhvr>
                                        <p:cTn id="36" dur="200" fill="hold"/>
                                        <p:tgtEl>
                                          <p:spTgt spid="76"/>
                                        </p:tgtEl>
                                        <p:attrNameLst>
                                          <p:attrName>ppt_x</p:attrName>
                                          <p:attrName>ppt_y</p:attrName>
                                        </p:attrNameLst>
                                      </p:cBhvr>
                                      <p:rCtr x="600" y="-2700"/>
                                    </p:animMotion>
                                  </p:childTnLst>
                                </p:cTn>
                              </p:par>
                              <p:par>
                                <p:cTn id="37" presetID="63" presetClass="path" presetSubtype="0" repeatCount="indefinite" autoRev="1" fill="hold" grpId="0" nodeType="withEffect">
                                  <p:stCondLst>
                                    <p:cond delay="0"/>
                                  </p:stCondLst>
                                  <p:childTnLst>
                                    <p:animMotion origin="layout" path="M 0.01944 0.03842 L -0.0125 -0.03889 " pathEditMode="relative" rAng="0" ptsTypes="AA">
                                      <p:cBhvr>
                                        <p:cTn id="38" dur="200" fill="hold"/>
                                        <p:tgtEl>
                                          <p:spTgt spid="77"/>
                                        </p:tgtEl>
                                        <p:attrNameLst>
                                          <p:attrName>ppt_x</p:attrName>
                                          <p:attrName>ppt_y</p:attrName>
                                        </p:attrNameLst>
                                      </p:cBhvr>
                                      <p:rCtr x="-1600" y="-3900"/>
                                    </p:animMotion>
                                  </p:childTnLst>
                                </p:cTn>
                              </p:par>
                              <p:par>
                                <p:cTn id="39" presetID="63" presetClass="path" presetSubtype="0" repeatCount="indefinite" autoRev="1" fill="hold" grpId="0" nodeType="withEffect">
                                  <p:stCondLst>
                                    <p:cond delay="0"/>
                                  </p:stCondLst>
                                  <p:childTnLst>
                                    <p:animMotion origin="layout" path="M 0.01944 0.03842 L -0.0125 -0.03889 " pathEditMode="relative" rAng="0" ptsTypes="AA">
                                      <p:cBhvr>
                                        <p:cTn id="40" dur="200" fill="hold"/>
                                        <p:tgtEl>
                                          <p:spTgt spid="78"/>
                                        </p:tgtEl>
                                        <p:attrNameLst>
                                          <p:attrName>ppt_x</p:attrName>
                                          <p:attrName>ppt_y</p:attrName>
                                        </p:attrNameLst>
                                      </p:cBhvr>
                                      <p:rCtr x="-1600" y="-3900"/>
                                    </p:animMotion>
                                  </p:childTnLst>
                                </p:cTn>
                              </p:par>
                              <p:par>
                                <p:cTn id="41" presetID="63" presetClass="path" presetSubtype="0" repeatCount="indefinite" autoRev="1" fill="hold" grpId="0" nodeType="withEffect">
                                  <p:stCondLst>
                                    <p:cond delay="0"/>
                                  </p:stCondLst>
                                  <p:childTnLst>
                                    <p:animMotion origin="layout" path="M 0.01944 0.03842 L -0.0125 -0.03889 " pathEditMode="relative" rAng="0" ptsTypes="AA">
                                      <p:cBhvr>
                                        <p:cTn id="42" dur="200" fill="hold"/>
                                        <p:tgtEl>
                                          <p:spTgt spid="79"/>
                                        </p:tgtEl>
                                        <p:attrNameLst>
                                          <p:attrName>ppt_x</p:attrName>
                                          <p:attrName>ppt_y</p:attrName>
                                        </p:attrNameLst>
                                      </p:cBhvr>
                                      <p:rCtr x="-1600" y="-3900"/>
                                    </p:animMotion>
                                  </p:childTnLst>
                                </p:cTn>
                              </p:par>
                              <p:par>
                                <p:cTn id="43" presetID="63" presetClass="path" presetSubtype="0" repeatCount="indefinite" autoRev="1" fill="hold" grpId="0" nodeType="withEffect">
                                  <p:stCondLst>
                                    <p:cond delay="0"/>
                                  </p:stCondLst>
                                  <p:childTnLst>
                                    <p:animMotion origin="layout" path="M 0.01944 0.03842 L -0.0125 -0.03889 " pathEditMode="relative" rAng="0" ptsTypes="AA">
                                      <p:cBhvr>
                                        <p:cTn id="44" dur="200" fill="hold"/>
                                        <p:tgtEl>
                                          <p:spTgt spid="80"/>
                                        </p:tgtEl>
                                        <p:attrNameLst>
                                          <p:attrName>ppt_x</p:attrName>
                                          <p:attrName>ppt_y</p:attrName>
                                        </p:attrNameLst>
                                      </p:cBhvr>
                                      <p:rCtr x="-1600" y="-3900"/>
                                    </p:animMotion>
                                  </p:childTnLst>
                                </p:cTn>
                              </p:par>
                              <p:par>
                                <p:cTn id="45" presetID="63" presetClass="path" presetSubtype="0" repeatCount="indefinite" autoRev="1" fill="hold" grpId="0" nodeType="withEffect">
                                  <p:stCondLst>
                                    <p:cond delay="0"/>
                                  </p:stCondLst>
                                  <p:childTnLst>
                                    <p:animMotion origin="layout" path="M 0.01944 0.03842 L -0.0125 -0.03889 " pathEditMode="relative" rAng="0" ptsTypes="AA">
                                      <p:cBhvr>
                                        <p:cTn id="46" dur="200" fill="hold"/>
                                        <p:tgtEl>
                                          <p:spTgt spid="81"/>
                                        </p:tgtEl>
                                        <p:attrNameLst>
                                          <p:attrName>ppt_x</p:attrName>
                                          <p:attrName>ppt_y</p:attrName>
                                        </p:attrNameLst>
                                      </p:cBhvr>
                                      <p:rCtr x="-1600" y="-3900"/>
                                    </p:animMotion>
                                  </p:childTnLst>
                                </p:cTn>
                              </p:par>
                              <p:par>
                                <p:cTn id="47" presetID="63" presetClass="path" presetSubtype="0" repeatCount="indefinite" autoRev="1" fill="hold" grpId="0" nodeType="withEffect">
                                  <p:stCondLst>
                                    <p:cond delay="0"/>
                                  </p:stCondLst>
                                  <p:childTnLst>
                                    <p:animMotion origin="layout" path="M 0.01944 0.03842 L -0.0125 -0.03889 " pathEditMode="relative" rAng="0" ptsTypes="AA">
                                      <p:cBhvr>
                                        <p:cTn id="48" dur="200" fill="hold"/>
                                        <p:tgtEl>
                                          <p:spTgt spid="82"/>
                                        </p:tgtEl>
                                        <p:attrNameLst>
                                          <p:attrName>ppt_x</p:attrName>
                                          <p:attrName>ppt_y</p:attrName>
                                        </p:attrNameLst>
                                      </p:cBhvr>
                                      <p:rCtr x="-1600" y="-3900"/>
                                    </p:animMotion>
                                  </p:childTnLst>
                                </p:cTn>
                              </p:par>
                              <p:par>
                                <p:cTn id="49" presetID="63" presetClass="path" presetSubtype="0" repeatCount="indefinite" autoRev="1" fill="hold" grpId="0" nodeType="withEffect">
                                  <p:stCondLst>
                                    <p:cond delay="0"/>
                                  </p:stCondLst>
                                  <p:childTnLst>
                                    <p:animMotion origin="layout" path="M 0.00747 0.05857 L 0 -4.44444E-6 " pathEditMode="relative" rAng="0" ptsTypes="AA">
                                      <p:cBhvr>
                                        <p:cTn id="50" dur="200" fill="hold"/>
                                        <p:tgtEl>
                                          <p:spTgt spid="19"/>
                                        </p:tgtEl>
                                        <p:attrNameLst>
                                          <p:attrName>ppt_x</p:attrName>
                                          <p:attrName>ppt_y</p:attrName>
                                        </p:attrNameLst>
                                      </p:cBhvr>
                                      <p:rCtr x="-400" y="-2900"/>
                                    </p:animMotion>
                                  </p:childTnLst>
                                </p:cTn>
                              </p:par>
                              <p:par>
                                <p:cTn id="51" presetID="63" presetClass="path" presetSubtype="0" repeatCount="indefinite" autoRev="1" fill="hold" grpId="0" nodeType="withEffect">
                                  <p:stCondLst>
                                    <p:cond delay="0"/>
                                  </p:stCondLst>
                                  <p:childTnLst>
                                    <p:animMotion origin="layout" path="M 0.01944 0.03842 L -0.0125 -0.03889 " pathEditMode="relative" rAng="0" ptsTypes="AA">
                                      <p:cBhvr>
                                        <p:cTn id="52" dur="200" fill="hold"/>
                                        <p:tgtEl>
                                          <p:spTgt spid="83"/>
                                        </p:tgtEl>
                                        <p:attrNameLst>
                                          <p:attrName>ppt_x</p:attrName>
                                          <p:attrName>ppt_y</p:attrName>
                                        </p:attrNameLst>
                                      </p:cBhvr>
                                      <p:rCtr x="-1600" y="-3900"/>
                                    </p:animMotion>
                                  </p:childTnLst>
                                </p:cTn>
                              </p:par>
                              <p:par>
                                <p:cTn id="53" presetID="63" presetClass="path" presetSubtype="0" repeatCount="indefinite" autoRev="1" fill="hold" grpId="0" nodeType="withEffect">
                                  <p:stCondLst>
                                    <p:cond delay="0"/>
                                  </p:stCondLst>
                                  <p:childTnLst>
                                    <p:animMotion origin="layout" path="M 0.01944 0.03842 L -0.0125 -0.03889 " pathEditMode="relative" rAng="0" ptsTypes="AA">
                                      <p:cBhvr>
                                        <p:cTn id="54" dur="200" fill="hold"/>
                                        <p:tgtEl>
                                          <p:spTgt spid="84"/>
                                        </p:tgtEl>
                                        <p:attrNameLst>
                                          <p:attrName>ppt_x</p:attrName>
                                          <p:attrName>ppt_y</p:attrName>
                                        </p:attrNameLst>
                                      </p:cBhvr>
                                      <p:rCtr x="-1600" y="-3900"/>
                                    </p:animMotion>
                                  </p:childTnLst>
                                </p:cTn>
                              </p:par>
                              <p:par>
                                <p:cTn id="55" presetID="63" presetClass="path" presetSubtype="0" repeatCount="indefinite" autoRev="1" fill="hold" grpId="0" nodeType="withEffect">
                                  <p:stCondLst>
                                    <p:cond delay="0"/>
                                  </p:stCondLst>
                                  <p:childTnLst>
                                    <p:animMotion origin="layout" path="M 0.02396 0.03241 L -0.01198 -0.01829 " pathEditMode="relative" rAng="0" ptsTypes="AA">
                                      <p:cBhvr>
                                        <p:cTn id="56" dur="200" fill="hold"/>
                                        <p:tgtEl>
                                          <p:spTgt spid="85"/>
                                        </p:tgtEl>
                                        <p:attrNameLst>
                                          <p:attrName>ppt_x</p:attrName>
                                          <p:attrName>ppt_y</p:attrName>
                                        </p:attrNameLst>
                                      </p:cBhvr>
                                      <p:rCtr x="-1800" y="-2500"/>
                                    </p:animMotion>
                                  </p:childTnLst>
                                </p:cTn>
                              </p:par>
                              <p:par>
                                <p:cTn id="57" presetID="63" presetClass="path" presetSubtype="0" repeatCount="indefinite" autoRev="1" fill="hold" grpId="0" nodeType="withEffect">
                                  <p:stCondLst>
                                    <p:cond delay="0"/>
                                  </p:stCondLst>
                                  <p:childTnLst>
                                    <p:animMotion origin="layout" path="M 0.02413 0.03079 L -0.02865 -0.01782 " pathEditMode="relative" rAng="0" ptsTypes="AA">
                                      <p:cBhvr>
                                        <p:cTn id="58" dur="200" fill="hold"/>
                                        <p:tgtEl>
                                          <p:spTgt spid="86"/>
                                        </p:tgtEl>
                                        <p:attrNameLst>
                                          <p:attrName>ppt_x</p:attrName>
                                          <p:attrName>ppt_y</p:attrName>
                                        </p:attrNameLst>
                                      </p:cBhvr>
                                      <p:rCtr x="-2600" y="-2400"/>
                                    </p:animMotion>
                                  </p:childTnLst>
                                </p:cTn>
                              </p:par>
                              <p:par>
                                <p:cTn id="59" presetID="0" presetClass="path" presetSubtype="0" repeatCount="indefinite" fill="hold" grpId="0" nodeType="withEffect">
                                  <p:stCondLst>
                                    <p:cond delay="0"/>
                                  </p:stCondLst>
                                  <p:childTnLst>
                                    <p:animMotion origin="layout" path="M -8.05556E-6 -2.71676E-6 C -0.06372 0.00278 -0.03108 -0.00323 -0.0573 0.00833 C -0.06928 0.00763 -0.08143 0.00786 -0.09376 0.00625 C -0.09966 0.00532 -0.10799 -2.71676E-6 -0.11442 -0.00231 C -0.14237 0.0074 -0.12257 0.00185 -0.17466 0.00416 C -0.18907 0.01688 -0.20296 0.00671 -0.2158 -0.00231 C -0.23056 -0.00162 -0.24549 -0.00185 -0.26025 -2.71676E-6 C -0.26702 0.00093 -0.27709 0.00671 -0.28421 0.00833 C -0.2948 0.01295 -0.30469 0.01526 -0.3158 0.01688 C -0.31893 0.01619 -0.32223 0.01596 -0.32535 0.0148 C -0.32865 0.01364 -0.3349 0.01041 -0.3349 0.01041 C -0.34896 -0.00763 -0.36754 0.00324 -0.38733 0.00416 C -0.3981 0.00763 -0.40869 0.00902 -0.4191 0.01249 C -0.42969 0.01179 -0.44046 0.01295 -0.45087 0.01041 C -0.45452 0.00948 -0.4566 0.00278 -0.46025 0.00208 C -0.46389 0.00139 -0.46771 0.0007 -0.47136 -2.71676E-6 C -0.48542 -0.0067 -0.479 -0.00462 -0.50799 -2.71676E-6 C -0.51129 0.00046 -0.51754 0.00416 -0.51754 0.00416 C -0.53178 0.01688 -0.53785 0.00971 -0.56025 0.00833 C -0.56181 0.00763 -0.56355 0.00694 -0.56511 0.00625 C -0.56719 0.00555 -0.56928 0.00509 -0.57136 0.00416 C -0.57448 0.00301 -0.58091 -2.71676E-6 -0.58091 -2.71676E-6 C -0.58942 0.00231 -0.58889 -0.00162 -0.58889 0.00416 " pathEditMode="relative" ptsTypes="ffffffffffffffffffffffA">
                                      <p:cBhvr>
                                        <p:cTn id="60" dur="2000" fill="hold"/>
                                        <p:tgtEl>
                                          <p:spTgt spid="132"/>
                                        </p:tgtEl>
                                        <p:attrNameLst>
                                          <p:attrName>ppt_x</p:attrName>
                                          <p:attrName>ppt_y</p:attrName>
                                        </p:attrNameLst>
                                      </p:cBhvr>
                                    </p:animMotion>
                                  </p:childTnLst>
                                </p:cTn>
                              </p:par>
                              <p:par>
                                <p:cTn id="61" presetID="0" presetClass="path" presetSubtype="0" repeatCount="indefinite" fill="hold" grpId="0" nodeType="withEffect">
                                  <p:stCondLst>
                                    <p:cond delay="0"/>
                                  </p:stCondLst>
                                  <p:childTnLst>
                                    <p:animMotion origin="layout" path="M -0.01389 -0.00093 C -0.06823 0.00069 -0.06945 0.00115 -0.10764 0.0074 C -0.10903 0.0067 -0.11094 0.00647 -0.11216 0.00532 C -0.11355 0.00439 -0.11424 0.00208 -0.11545 0.00115 C -0.11841 -0.0007 -0.125 -0.00301 -0.125 -0.00301 C -0.12605 -0.00509 -0.12657 -0.00809 -0.12813 -0.00948 C -0.13108 -0.01179 -0.13768 -0.01364 -0.13768 -0.01364 C -0.15209 -0.02659 -0.14341 -0.02266 -0.16459 -0.01989 C -0.18559 -0.01087 -0.21806 -0.01249 -0.23768 -0.01156 C -0.24375 0.00092 -0.23733 -0.00948 -0.24549 -0.00301 C -0.24705 -0.00208 -0.2474 0.00023 -0.24879 0.00115 C -0.25174 0.003 -0.25521 0.00393 -0.25851 0.00532 C -0.2599 0.00601 -0.26302 0.0074 -0.26302 0.0074 C -0.26997 0.0067 -0.27691 0.0067 -0.28368 0.00532 C -0.28698 0.00462 -0.29341 0.00115 -0.29341 0.00115 C -0.29914 -0.00416 -0.30365 -0.00532 -0.31059 -0.0074 C -0.32466 -0.0044 -0.33351 -0.00231 -0.34879 -0.00093 C -0.35886 0.00347 -0.36077 0.00347 -0.37101 -0.00093 C -0.375 -0.00509 -0.37986 -0.0074 -0.38368 -0.01156 C -0.38733 -0.01549 -0.38872 -0.02289 -0.39323 -0.02636 C -0.39896 -0.03075 -0.40591 -0.03376 -0.41216 -0.037 C -0.41598 -0.03515 -0.41858 -0.03445 -0.4217 -0.03052 C -0.42309 -0.02867 -0.42344 -0.0259 -0.425 -0.02428 C -0.43108 -0.01804 -0.45105 -0.01827 -0.45504 -0.01781 C -0.46216 -0.0148 -0.46059 -0.01064 -0.46771 -0.0074 C -0.47986 0.00878 -0.48212 0.00069 -0.50591 -0.00093 C -0.53629 -0.01434 -0.49809 0.00185 -0.58993 -0.00509 C -0.59775 -0.00578 -0.60452 -0.0185 -0.61216 -0.0222 C -0.63264 -0.02035 -0.65209 -0.01734 -0.67257 -0.01572 C -0.67414 -0.01503 -0.67622 -0.01549 -0.67726 -0.01364 C -0.67917 -0.00994 -0.68299 0.00208 -0.68056 -0.00093 C -0.68004 -0.00162 -0.67934 -0.00231 -0.67882 -0.00301 " pathEditMode="relative" ptsTypes="fffffffffffffffffffffffffffffffA">
                                      <p:cBhvr>
                                        <p:cTn id="62" dur="1000" fill="hold"/>
                                        <p:tgtEl>
                                          <p:spTgt spid="134"/>
                                        </p:tgtEl>
                                        <p:attrNameLst>
                                          <p:attrName>ppt_x</p:attrName>
                                          <p:attrName>ppt_y</p:attrName>
                                        </p:attrNameLst>
                                      </p:cBhvr>
                                    </p:animMotion>
                                  </p:childTnLst>
                                </p:cTn>
                              </p:par>
                              <p:par>
                                <p:cTn id="63" presetID="0" presetClass="path" presetSubtype="0" repeatCount="indefinite" fill="hold" grpId="0" nodeType="withEffect">
                                  <p:stCondLst>
                                    <p:cond delay="0"/>
                                  </p:stCondLst>
                                  <p:childTnLst>
                                    <p:animMotion origin="layout" path="M -5.55556E-7 -3.64162E-6 C -0.01684 -0.00323 -0.03594 -0.0074 -0.05243 -0.0148 C -0.06945 -0.01271 -0.08542 -0.00693 -0.10174 -3.64162E-6 C -0.1092 0.00648 -0.11684 0.0081 -0.12552 0.01041 C -0.13229 0.01526 -0.13716 0.02197 -0.14445 0.0252 C -0.15591 0.03677 -0.16511 0.04208 -0.17952 0.0444 C -0.18854 0.0437 -0.19757 0.04347 -0.20643 0.04231 C -0.21389 0.04116 -0.22118 0.03399 -0.22865 0.03168 C -0.23663 0.02474 -0.24497 0.01665 -0.254 0.01272 C -0.2625 0.00139 -0.27778 0.00116 -0.28889 -0.00439 C -0.30903 -0.00323 -0.32448 -0.00393 -0.34288 0.00208 C -0.35018 0.00833 -0.35677 0.01734 -0.36511 0.02104 C -0.38924 0.01919 -0.4125 0.0148 -0.43663 0.01272 C -0.43507 0.01203 -0.43038 0.01179 -0.43177 0.01041 C -0.43663 0.00578 -0.45712 0.01018 -0.45886 0.01041 C -0.46216 0.01203 -0.46493 0.01596 -0.46841 0.01688 C -0.47934 0.01966 -0.49063 0.01942 -0.50174 0.02104 C -0.53473 0.05041 -0.62066 0.02312 -0.62066 0.02312 " pathEditMode="relative" ptsTypes="fffffffffffffffffA">
                                      <p:cBhvr>
                                        <p:cTn id="64" dur="2000" fill="hold"/>
                                        <p:tgtEl>
                                          <p:spTgt spid="133"/>
                                        </p:tgtEl>
                                        <p:attrNameLst>
                                          <p:attrName>ppt_x</p:attrName>
                                          <p:attrName>ppt_y</p:attrName>
                                        </p:attrNameLst>
                                      </p:cBhvr>
                                    </p:animMotion>
                                  </p:childTnLst>
                                </p:cTn>
                              </p:par>
                              <p:par>
                                <p:cTn id="65" presetID="0" presetClass="path" presetSubtype="0" repeatCount="indefinite" fill="hold" grpId="0" nodeType="withEffect">
                                  <p:stCondLst>
                                    <p:cond delay="0"/>
                                  </p:stCondLst>
                                  <p:childTnLst>
                                    <p:animMotion origin="layout" path="M 3.33333E-6 -4.10405E-6 C -0.05816 0.02151 -0.18091 0.00648 -0.18091 0.00648 C -0.19653 0.02035 -0.21962 0.01411 -0.23646 0.0148 C -0.24844 0.03168 -0.27848 0.02289 -0.28889 0.02336 C -0.29983 0.02821 -0.28664 0.02336 -0.30782 0.02336 C -0.31164 0.02336 -0.31528 0.02474 -0.31893 0.02544 C -0.32049 0.02613 -0.3224 0.02636 -0.32379 0.02752 C -0.325 0.02867 -0.32535 0.03191 -0.32691 0.03191 C -0.34914 0.03261 -0.37136 0.03029 -0.39358 0.0296 C -0.4 0.02336 -0.4033 0.01758 -0.41111 0.0148 C -0.41268 0.01341 -0.41389 0.01087 -0.4158 0.01064 C -0.41945 0.01018 -0.42414 0.00948 -0.42691 0.01272 C -0.43056 0.01711 -0.42622 0.02775 -0.43004 0.03191 C -0.43299 0.03515 -0.4375 0.03445 -0.44115 0.03607 C -0.45434 0.03538 -0.46771 0.03515 -0.48091 0.03399 C -0.4875 0.0333 -0.49045 0.02659 -0.4967 0.02544 C -0.50191 0.02428 -0.5073 0.02405 -0.51268 0.02336 C -0.51841 0.01827 -0.525 0.01619 -0.5316 0.01272 C -0.53473 0.0111 -0.54115 0.00856 -0.54115 0.00856 C -0.54236 0.00902 -0.55052 0.01133 -0.55226 0.01272 C -0.55521 0.01503 -0.55573 0.02104 -0.55868 0.02336 C -0.56111 0.02521 -0.56407 0.02474 -0.56667 0.02544 C -0.58542 0.02405 -0.60365 0.0222 -0.62223 0.01919 C -0.629 0.01619 -0.63594 0.01365 -0.64271 0.01064 C -0.64427 0.00995 -0.64601 0.00925 -0.64757 0.00856 C -0.64914 0.00787 -0.65226 0.00648 -0.65226 0.00648 C -0.66129 0.00717 -0.67066 0.00532 -0.67934 0.00856 C -0.68386 0.01018 -0.69028 0.02798 -0.69358 0.0296 C -0.70087 0.0333 -0.71094 0.03261 -0.71893 0.03607 C -0.77309 0.03214 -0.73212 0.03746 -0.75556 0.02752 C -0.76563 0.01873 -0.76389 0.02336 -0.77605 0.02336 " pathEditMode="relative" ptsTypes="ffffffffffffffffffffffffffffffA">
                                      <p:cBhvr>
                                        <p:cTn id="66" dur="1000" fill="hold"/>
                                        <p:tgtEl>
                                          <p:spTgt spid="137"/>
                                        </p:tgtEl>
                                        <p:attrNameLst>
                                          <p:attrName>ppt_x</p:attrName>
                                          <p:attrName>ppt_y</p:attrName>
                                        </p:attrNameLst>
                                      </p:cBhvr>
                                    </p:animMotion>
                                  </p:childTnLst>
                                </p:cTn>
                              </p:par>
                              <p:par>
                                <p:cTn id="67" presetID="0" presetClass="path" presetSubtype="0" repeatCount="indefinite" fill="hold" grpId="0" nodeType="withEffect">
                                  <p:stCondLst>
                                    <p:cond delay="0"/>
                                  </p:stCondLst>
                                  <p:childTnLst>
                                    <p:animMotion origin="layout" path="M -0.01146 0.00278 C -0.03316 0.00208 -0.05486 0.00324 -0.07657 0.0007 C -0.07917 0.00046 -0.08056 -0.00393 -0.08282 -0.00578 C -0.0842 -0.00693 -0.08611 -0.00717 -0.08768 -0.00786 C -0.11736 -0.00647 -0.13143 -0.00717 -0.15591 0.0007 C -0.15799 0.00208 -0.16007 0.0037 -0.16216 0.00486 C -0.16528 0.00648 -0.1717 0.00902 -0.1717 0.00902 C -0.1783 0.01781 -0.18108 0.01526 -0.19098 0.01341 C -0.19358 0.01087 -0.19584 0.00717 -0.19879 0.00486 C -0.20382 0.00093 -0.21216 -1.96532E-6 -0.21771 -0.00139 C -0.21875 -0.00277 -0.21962 -0.00485 -0.22101 -0.00578 C -0.22396 -0.00786 -0.23056 -0.00994 -0.23056 -0.00994 C -0.24809 -0.00832 -0.26407 -0.00485 -0.28125 -0.00139 C -0.28889 0.00833 -0.29375 0.00671 -0.30348 0.0111 C -0.33542 0.00879 -0.32466 0.00925 -0.3448 0.00278 C -0.36962 0.00578 -0.35643 0.00486 -0.375 0.01341 C -0.37813 0.0148 -0.38438 0.01757 -0.38438 0.01757 C -0.39184 0.01688 -0.39931 0.01665 -0.4066 0.01549 C -0.41389 0.01434 -0.41945 0.00555 -0.42726 0.00486 C -0.44375 0.0037 -0.46007 0.00347 -0.47657 0.00278 C -0.49636 0.0044 -0.49931 -0.00069 -0.5099 0.01341 C -0.51615 0.01272 -0.52257 0.01272 -0.52882 0.0111 C -0.54063 0.00786 -0.52709 0.00601 -0.53837 0.00486 C -0.55157 0.0037 -0.56493 0.00347 -0.57813 0.00278 C -0.58577 -0.00231 -0.59254 -0.00416 -0.59879 -0.01202 C -0.604 -0.01133 -0.60938 -0.01133 -0.61459 -0.00994 C -0.61789 -0.00902 -0.62414 -0.00578 -0.62414 -0.00578 C -0.62726 -0.003 -0.63282 -0.00208 -0.63368 0.00278 C -0.63559 0.01295 -0.63733 0.01434 -0.6448 0.01757 C -0.65903 0.01619 -0.67344 0.01526 -0.68768 0.01341 C -0.68976 0.01318 -0.69184 0.0111 -0.69393 0.0111 C -0.70834 0.0111 -0.72205 0.01966 -0.73681 0.01966 " pathEditMode="relative" ptsTypes="fffffffffffffffffffffffffffffffA">
                                      <p:cBhvr>
                                        <p:cTn id="68" dur="2000" fill="hold"/>
                                        <p:tgtEl>
                                          <p:spTgt spid="136"/>
                                        </p:tgtEl>
                                        <p:attrNameLst>
                                          <p:attrName>ppt_x</p:attrName>
                                          <p:attrName>ppt_y</p:attrName>
                                        </p:attrNameLst>
                                      </p:cBhvr>
                                    </p:animMotion>
                                  </p:childTnLst>
                                </p:cTn>
                              </p:par>
                              <p:par>
                                <p:cTn id="69" presetID="0" presetClass="path" presetSubtype="0" repeatCount="indefinite" fill="hold" grpId="0" nodeType="withEffect">
                                  <p:stCondLst>
                                    <p:cond delay="0"/>
                                  </p:stCondLst>
                                  <p:childTnLst>
                                    <p:animMotion origin="layout" path="M -3.33333E-6 3.00578E-6 C -0.0059 -0.00185 -0.01163 -0.00439 -0.01753 -0.00624 C -0.01909 -0.00763 -0.02048 -0.00948 -0.02222 -0.01064 C -0.02378 -0.01156 -0.02569 -0.01156 -0.02708 -0.01272 C -0.03923 -0.02335 -0.025 -0.01595 -0.03646 -0.02104 C -0.03784 -0.02289 -0.04253 -0.0296 -0.04461 -0.0296 C -0.04791 -0.0296 -0.05399 -0.02543 -0.05399 -0.02543 C -0.13628 -0.02705 -0.16024 -0.03514 -0.22534 -0.00624 C -0.23298 0.00855 -0.22864 0.0037 -0.23663 0.01064 C -0.25052 0.00809 -0.24722 0.00486 -0.26041 0.00208 C -0.26788 -0.00462 -0.26336 -0.00116 -0.27465 -0.00624 C -0.27621 -0.00694 -0.27934 -0.00832 -0.27934 -0.00832 C -0.28385 -0.01434 -0.2908 -0.0185 -0.29687 -0.02104 C -0.30538 -0.0289 -0.31163 -0.02173 -0.32066 -0.02104 C -0.35312 -0.01873 -0.38524 -0.01873 -0.41753 -0.0148 C -0.43958 -0.00532 -0.44791 -0.00694 -0.47777 -0.00416 C -0.48559 -0.00162 -0.48802 -0.00393 -0.49045 0.00647 C -0.54114 0.00347 -0.51684 0.00786 -0.53975 -0.00208 C -0.54288 -0.00486 -0.54444 -0.01017 -0.54757 -0.01272 C -0.56441 -0.02682 -0.60521 -0.02266 -0.61597 -0.02312 C -0.61805 -0.02382 -0.62222 -0.02543 -0.62222 -0.02543 " pathEditMode="relative" ptsTypes="ffffffffffffffffffffA">
                                      <p:cBhvr>
                                        <p:cTn id="70" dur="1000" fill="hold"/>
                                        <p:tgtEl>
                                          <p:spTgt spid="131"/>
                                        </p:tgtEl>
                                        <p:attrNameLst>
                                          <p:attrName>ppt_x</p:attrName>
                                          <p:attrName>ppt_y</p:attrName>
                                        </p:attrNameLst>
                                      </p:cBhvr>
                                    </p:animMotion>
                                  </p:childTnLst>
                                </p:cTn>
                              </p:par>
                              <p:par>
                                <p:cTn id="71" presetID="0" presetClass="path" presetSubtype="0" repeatCount="indefinite" fill="hold" grpId="0" nodeType="withEffect">
                                  <p:stCondLst>
                                    <p:cond delay="0"/>
                                  </p:stCondLst>
                                  <p:childTnLst>
                                    <p:animMotion origin="layout" path="M -5.55556E-7 2.08092E-6 C -0.0092 -0.00601 -0.01909 -0.00786 -0.02864 -0.01272 C -0.03941 -0.01804 -0.04913 -0.02474 -0.06041 -0.02752 C -0.06961 -0.03353 -0.06458 -0.03075 -0.07621 -0.03584 C -0.07777 -0.03653 -0.08107 -0.03792 -0.08107 -0.03792 C -0.08264 -0.03931 -0.08402 -0.04139 -0.08576 -0.04231 C -0.08993 -0.0444 -0.09843 -0.04648 -0.09843 -0.04648 C -0.10503 -0.05203 -0.1125 -0.05434 -0.11909 -0.05919 C -0.12517 -0.0585 -0.13107 -0.05896 -0.1368 -0.05711 C -0.13819 -0.05665 -0.13871 -0.05388 -0.13993 -0.05272 C -0.14114 -0.05156 -0.14288 -0.05133 -0.14444 -0.05064 C -0.15399 -0.03885 -0.16354 -0.03561 -0.17639 -0.03376 C -0.18507 -0.03006 -0.19496 -0.02798 -0.20347 -0.02312 C -0.20902 -0.01989 -0.2125 -0.01503 -0.2177 -0.01041 C -0.21875 -0.00833 -0.21892 -0.00463 -0.22083 -0.00416 C -0.22604 -0.00301 -0.22708 -0.00994 -0.2302 -0.01272 C -0.2401 -0.02127 -0.25225 -0.02312 -0.26215 -0.03168 C -0.26441 -0.0407 -0.26805 -0.04555 -0.27465 -0.04856 C -0.28316 -0.0474 -0.29201 -0.04694 -0.3 -0.04231 C -0.30729 -0.03815 -0.31215 -0.03075 -0.31909 -0.02752 C -0.32291 -0.0222 -0.325 -0.01919 -0.33038 -0.01688 C -0.33559 -0.01757 -0.34097 -0.01757 -0.34618 -0.01896 C -0.35434 -0.02104 -0.36024 -0.0289 -0.3684 -0.03168 C -0.37812 -0.03492 -0.3875 -0.03769 -0.39687 -0.04231 C -0.39913 -0.04185 -0.41041 -0.04093 -0.41441 -0.03792 C -0.421 -0.0333 -0.42569 -0.02682 -0.43333 -0.0252 C -0.44409 -0.02289 -0.45468 -0.02243 -0.46527 -0.01896 C -0.4684 -0.01619 -0.47152 -0.01318 -0.47482 -0.01041 C -0.47639 -0.00902 -0.47968 -0.00625 -0.47968 -0.00625 C -0.48593 -0.01041 -0.49218 -0.01272 -0.49861 -0.01688 C -0.50503 -0.02937 -0.49774 -0.01827 -0.50816 -0.0252 C -0.51475 -0.02983 -0.51944 -0.03723 -0.52552 -0.04231 C -0.5309 -0.04671 -0.53871 -0.04971 -0.54444 -0.05272 C -0.55191 -0.05179 -0.56041 -0.05411 -0.56666 -0.04856 C -0.57291 -0.04324 -0.57708 -0.03584 -0.58576 -0.03584 C -0.62066 -0.03584 -0.65573 -0.03584 -0.69062 -0.03584 " pathEditMode="relative" ptsTypes="fffffffffffffffffffffffffffffffffffA">
                                      <p:cBhvr>
                                        <p:cTn id="72" dur="2000" fill="hold"/>
                                        <p:tgtEl>
                                          <p:spTgt spid="135"/>
                                        </p:tgtEl>
                                        <p:attrNameLst>
                                          <p:attrName>ppt_x</p:attrName>
                                          <p:attrName>ppt_y</p:attrName>
                                        </p:attrNameLst>
                                      </p:cBhvr>
                                    </p:animMotion>
                                  </p:childTnLst>
                                </p:cTn>
                              </p:par>
                              <p:par>
                                <p:cTn id="73" presetID="63" presetClass="path" presetSubtype="0" repeatCount="indefinite" autoRev="1" fill="hold" grpId="0" nodeType="withEffect">
                                  <p:stCondLst>
                                    <p:cond delay="0"/>
                                  </p:stCondLst>
                                  <p:childTnLst>
                                    <p:animMotion origin="layout" path="M 1.94444E-6 0.01341 L 1.94444E-6 -0.02336 " pathEditMode="relative" rAng="0" ptsTypes="AA">
                                      <p:cBhvr>
                                        <p:cTn id="74" dur="2000" fill="hold"/>
                                        <p:tgtEl>
                                          <p:spTgt spid="142"/>
                                        </p:tgtEl>
                                        <p:attrNameLst>
                                          <p:attrName>ppt_x</p:attrName>
                                          <p:attrName>ppt_y</p:attrName>
                                        </p:attrNameLst>
                                      </p:cBhvr>
                                      <p:rCtr x="0" y="-1800"/>
                                    </p:animMotion>
                                  </p:childTnLst>
                                </p:cTn>
                              </p:par>
                              <p:par>
                                <p:cTn id="75" presetID="63" presetClass="path" presetSubtype="0" repeatCount="indefinite" autoRev="1" fill="hold" grpId="0" nodeType="withEffect">
                                  <p:stCondLst>
                                    <p:cond delay="0"/>
                                  </p:stCondLst>
                                  <p:childTnLst>
                                    <p:animMotion origin="layout" path="M -0.00746 0.02104 L 0.01754 -0.03445 " pathEditMode="relative" rAng="0" ptsTypes="AA">
                                      <p:cBhvr>
                                        <p:cTn id="76" dur="2000" fill="hold"/>
                                        <p:tgtEl>
                                          <p:spTgt spid="143"/>
                                        </p:tgtEl>
                                        <p:attrNameLst>
                                          <p:attrName>ppt_x</p:attrName>
                                          <p:attrName>ppt_y</p:attrName>
                                        </p:attrNameLst>
                                      </p:cBhvr>
                                      <p:rCtr x="1300" y="-2800"/>
                                    </p:animMotion>
                                  </p:childTnLst>
                                </p:cTn>
                              </p:par>
                              <p:par>
                                <p:cTn id="77" presetID="63" presetClass="path" presetSubtype="0" repeatCount="indefinite" autoRev="1" fill="hold" grpId="0" nodeType="withEffect">
                                  <p:stCondLst>
                                    <p:cond delay="0"/>
                                  </p:stCondLst>
                                  <p:childTnLst>
                                    <p:animMotion origin="layout" path="M 0.0092 0.01781 L -0.01771 -0.02497 " pathEditMode="relative" rAng="0" ptsTypes="AA">
                                      <p:cBhvr>
                                        <p:cTn id="78" dur="2000" fill="hold"/>
                                        <p:tgtEl>
                                          <p:spTgt spid="144"/>
                                        </p:tgtEl>
                                        <p:attrNameLst>
                                          <p:attrName>ppt_x</p:attrName>
                                          <p:attrName>ppt_y</p:attrName>
                                        </p:attrNameLst>
                                      </p:cBhvr>
                                      <p:rCtr x="-1400" y="-2200"/>
                                    </p:animMotion>
                                  </p:childTnLst>
                                </p:cTn>
                              </p:par>
                              <p:par>
                                <p:cTn id="79" presetID="63" presetClass="path" presetSubtype="0" repeatCount="indefinite" autoRev="1" fill="hold" grpId="0" nodeType="withEffect">
                                  <p:stCondLst>
                                    <p:cond delay="0"/>
                                  </p:stCondLst>
                                  <p:childTnLst>
                                    <p:animMotion origin="layout" path="M -0.00833 0.0111 L 0.00226 -0.01364 " pathEditMode="relative" rAng="0" ptsTypes="AA">
                                      <p:cBhvr>
                                        <p:cTn id="80" dur="2000" fill="hold"/>
                                        <p:tgtEl>
                                          <p:spTgt spid="145"/>
                                        </p:tgtEl>
                                        <p:attrNameLst>
                                          <p:attrName>ppt_x</p:attrName>
                                          <p:attrName>ppt_y</p:attrName>
                                        </p:attrNameLst>
                                      </p:cBhvr>
                                      <p:rCtr x="500" y="-1200"/>
                                    </p:animMotion>
                                  </p:childTnLst>
                                </p:cTn>
                              </p:par>
                              <p:par>
                                <p:cTn id="81" presetID="63" presetClass="path" presetSubtype="0" repeatCount="indefinite" autoRev="1" fill="hold" grpId="0" nodeType="withEffect">
                                  <p:stCondLst>
                                    <p:cond delay="0"/>
                                  </p:stCondLst>
                                  <p:childTnLst>
                                    <p:animMotion origin="layout" path="M 0.00382 0.00856 L -0.02014 -0.02127 " pathEditMode="relative" rAng="0" ptsTypes="AA">
                                      <p:cBhvr>
                                        <p:cTn id="82" dur="2000" fill="hold"/>
                                        <p:tgtEl>
                                          <p:spTgt spid="146"/>
                                        </p:tgtEl>
                                        <p:attrNameLst>
                                          <p:attrName>ppt_x</p:attrName>
                                          <p:attrName>ppt_y</p:attrName>
                                        </p:attrNameLst>
                                      </p:cBhvr>
                                      <p:rCtr x="-1200" y="-1500"/>
                                    </p:animMotion>
                                  </p:childTnLst>
                                </p:cTn>
                              </p:par>
                              <p:par>
                                <p:cTn id="83" presetID="63" presetClass="path" presetSubtype="0" repeatCount="indefinite" autoRev="1" fill="hold" grpId="0" nodeType="withEffect">
                                  <p:stCondLst>
                                    <p:cond delay="0"/>
                                  </p:stCondLst>
                                  <p:childTnLst>
                                    <p:animMotion origin="layout" path="M 0.00469 0.01711 L -0.01007 -0.01526 " pathEditMode="relative" rAng="0" ptsTypes="AA">
                                      <p:cBhvr>
                                        <p:cTn id="84" dur="2000" fill="hold"/>
                                        <p:tgtEl>
                                          <p:spTgt spid="91"/>
                                        </p:tgtEl>
                                        <p:attrNameLst>
                                          <p:attrName>ppt_x</p:attrName>
                                          <p:attrName>ppt_y</p:attrName>
                                        </p:attrNameLst>
                                      </p:cBhvr>
                                      <p:rCtr x="-700" y="-1600"/>
                                    </p:animMotion>
                                  </p:childTnLst>
                                </p:cTn>
                              </p:par>
                              <p:par>
                                <p:cTn id="85" presetID="63" presetClass="path" presetSubtype="0" repeatCount="indefinite" autoRev="1" fill="hold" grpId="0" nodeType="withEffect">
                                  <p:stCondLst>
                                    <p:cond delay="0"/>
                                  </p:stCondLst>
                                  <p:childTnLst>
                                    <p:animMotion origin="layout" path="M 0.01111 0.01618 L -0.01857 -0.01619 " pathEditMode="relative" rAng="0" ptsTypes="AA">
                                      <p:cBhvr>
                                        <p:cTn id="86" dur="2000" fill="hold"/>
                                        <p:tgtEl>
                                          <p:spTgt spid="147"/>
                                        </p:tgtEl>
                                        <p:attrNameLst>
                                          <p:attrName>ppt_x</p:attrName>
                                          <p:attrName>ppt_y</p:attrName>
                                        </p:attrNameLst>
                                      </p:cBhvr>
                                      <p:rCtr x="-1500" y="-1600"/>
                                    </p:animMotion>
                                  </p:childTnLst>
                                </p:cTn>
                              </p:par>
                              <p:par>
                                <p:cTn id="87" presetID="63" presetClass="path" presetSubtype="0" repeatCount="indefinite" autoRev="1" fill="hold" grpId="0" nodeType="withEffect">
                                  <p:stCondLst>
                                    <p:cond delay="0"/>
                                  </p:stCondLst>
                                  <p:childTnLst>
                                    <p:animMotion origin="layout" path="M 0.01944 0.03842 L -0.0125 -0.03889 " pathEditMode="relative" rAng="0" ptsTypes="AA">
                                      <p:cBhvr>
                                        <p:cTn id="88" dur="2000" fill="hold"/>
                                        <p:tgtEl>
                                          <p:spTgt spid="148"/>
                                        </p:tgtEl>
                                        <p:attrNameLst>
                                          <p:attrName>ppt_x</p:attrName>
                                          <p:attrName>ppt_y</p:attrName>
                                        </p:attrNameLst>
                                      </p:cBhvr>
                                      <p:rCtr x="-1600" y="-3900"/>
                                    </p:animMotion>
                                  </p:childTnLst>
                                </p:cTn>
                              </p:par>
                              <p:par>
                                <p:cTn id="89" presetID="63" presetClass="path" presetSubtype="0" repeatCount="indefinite" autoRev="1" fill="hold" grpId="0" nodeType="withEffect">
                                  <p:stCondLst>
                                    <p:cond delay="0"/>
                                  </p:stCondLst>
                                  <p:childTnLst>
                                    <p:animMotion origin="layout" path="M -0.00486 0.01549 L 0.00799 -0.03885 " pathEditMode="relative" rAng="0" ptsTypes="AA">
                                      <p:cBhvr>
                                        <p:cTn id="90" dur="2000" fill="hold"/>
                                        <p:tgtEl>
                                          <p:spTgt spid="149"/>
                                        </p:tgtEl>
                                        <p:attrNameLst>
                                          <p:attrName>ppt_x</p:attrName>
                                          <p:attrName>ppt_y</p:attrName>
                                        </p:attrNameLst>
                                      </p:cBhvr>
                                      <p:rCtr x="600" y="-2700"/>
                                    </p:animMotion>
                                  </p:childTnLst>
                                </p:cTn>
                              </p:par>
                              <p:par>
                                <p:cTn id="91" presetID="63" presetClass="path" presetSubtype="0" repeatCount="indefinite" autoRev="1" fill="hold" grpId="0" nodeType="withEffect">
                                  <p:stCondLst>
                                    <p:cond delay="0"/>
                                  </p:stCondLst>
                                  <p:childTnLst>
                                    <p:animMotion origin="layout" path="M -1.66667E-6 0.01572 L -0.01007 -0.02914 " pathEditMode="relative" rAng="0" ptsTypes="AA">
                                      <p:cBhvr>
                                        <p:cTn id="92" dur="2000" fill="hold"/>
                                        <p:tgtEl>
                                          <p:spTgt spid="150"/>
                                        </p:tgtEl>
                                        <p:attrNameLst>
                                          <p:attrName>ppt_x</p:attrName>
                                          <p:attrName>ppt_y</p:attrName>
                                        </p:attrNameLst>
                                      </p:cBhvr>
                                      <p:rCtr x="-500" y="-2200"/>
                                    </p:animMotion>
                                  </p:childTnLst>
                                </p:cTn>
                              </p:par>
                              <p:par>
                                <p:cTn id="93" presetID="63" presetClass="path" presetSubtype="0" repeatCount="indefinite" autoRev="1" fill="hold" grpId="0" nodeType="withEffect">
                                  <p:stCondLst>
                                    <p:cond delay="0"/>
                                  </p:stCondLst>
                                  <p:childTnLst>
                                    <p:animMotion origin="layout" path="M 0.01024 0.0215 L -0.0125 -0.02775 " pathEditMode="relative" rAng="0" ptsTypes="AA">
                                      <p:cBhvr>
                                        <p:cTn id="94" dur="2000" fill="hold"/>
                                        <p:tgtEl>
                                          <p:spTgt spid="151"/>
                                        </p:tgtEl>
                                        <p:attrNameLst>
                                          <p:attrName>ppt_x</p:attrName>
                                          <p:attrName>ppt_y</p:attrName>
                                        </p:attrNameLst>
                                      </p:cBhvr>
                                      <p:rCtr x="-1100" y="-2500"/>
                                    </p:animMotion>
                                  </p:childTnLst>
                                </p:cTn>
                              </p:par>
                              <p:par>
                                <p:cTn id="95" presetID="63" presetClass="path" presetSubtype="0" repeatCount="indefinite" autoRev="1" fill="hold" grpId="0" nodeType="withEffect">
                                  <p:stCondLst>
                                    <p:cond delay="0"/>
                                  </p:stCondLst>
                                  <p:childTnLst>
                                    <p:animMotion origin="layout" path="M 1.38889E-6 -1.90751E-6 L -0.02413 -0.05017 " pathEditMode="relative" rAng="0" ptsTypes="AA">
                                      <p:cBhvr>
                                        <p:cTn id="96" dur="2000" fill="hold"/>
                                        <p:tgtEl>
                                          <p:spTgt spid="152"/>
                                        </p:tgtEl>
                                        <p:attrNameLst>
                                          <p:attrName>ppt_x</p:attrName>
                                          <p:attrName>ppt_y</p:attrName>
                                        </p:attrNameLst>
                                      </p:cBhvr>
                                      <p:rCtr x="-1200" y="-2500"/>
                                    </p:animMotion>
                                  </p:childTnLst>
                                </p:cTn>
                              </p:par>
                              <p:par>
                                <p:cTn id="97" presetID="63" presetClass="path" presetSubtype="0" repeatCount="indefinite" autoRev="1" fill="hold" grpId="0" nodeType="withEffect">
                                  <p:stCondLst>
                                    <p:cond delay="0"/>
                                  </p:stCondLst>
                                  <p:childTnLst>
                                    <p:animMotion origin="layout" path="M 0.00365 0.01826 L -0.01215 -0.03515 " pathEditMode="relative" rAng="0" ptsTypes="AA">
                                      <p:cBhvr>
                                        <p:cTn id="98" dur="2000" fill="hold"/>
                                        <p:tgtEl>
                                          <p:spTgt spid="153"/>
                                        </p:tgtEl>
                                        <p:attrNameLst>
                                          <p:attrName>ppt_x</p:attrName>
                                          <p:attrName>ppt_y</p:attrName>
                                        </p:attrNameLst>
                                      </p:cBhvr>
                                      <p:rCtr x="-800" y="-2700"/>
                                    </p:animMotion>
                                  </p:childTnLst>
                                </p:cTn>
                              </p:par>
                              <p:par>
                                <p:cTn id="99" presetID="63" presetClass="path" presetSubtype="0" repeatCount="indefinite" autoRev="1" fill="hold" grpId="0" nodeType="withEffect">
                                  <p:stCondLst>
                                    <p:cond delay="0"/>
                                  </p:stCondLst>
                                  <p:childTnLst>
                                    <p:animMotion origin="layout" path="M 0.01944 0.03842 L -0.0125 -0.03889 " pathEditMode="relative" rAng="0" ptsTypes="AA">
                                      <p:cBhvr>
                                        <p:cTn id="100" dur="2000" fill="hold"/>
                                        <p:tgtEl>
                                          <p:spTgt spid="154"/>
                                        </p:tgtEl>
                                        <p:attrNameLst>
                                          <p:attrName>ppt_x</p:attrName>
                                          <p:attrName>ppt_y</p:attrName>
                                        </p:attrNameLst>
                                      </p:cBhvr>
                                      <p:rCtr x="-1600" y="-3900"/>
                                    </p:animMotion>
                                  </p:childTnLst>
                                </p:cTn>
                              </p:par>
                              <p:par>
                                <p:cTn id="101" presetID="63" presetClass="path" presetSubtype="0" repeatCount="indefinite" autoRev="1" fill="hold" grpId="0" nodeType="withEffect">
                                  <p:stCondLst>
                                    <p:cond delay="0"/>
                                  </p:stCondLst>
                                  <p:childTnLst>
                                    <p:animMotion origin="layout" path="M 0.0066 0.00902 L -0.02083 -0.02775 " pathEditMode="relative" rAng="0" ptsTypes="AA">
                                      <p:cBhvr>
                                        <p:cTn id="102" dur="2000" fill="hold"/>
                                        <p:tgtEl>
                                          <p:spTgt spid="155"/>
                                        </p:tgtEl>
                                        <p:attrNameLst>
                                          <p:attrName>ppt_x</p:attrName>
                                          <p:attrName>ppt_y</p:attrName>
                                        </p:attrNameLst>
                                      </p:cBhvr>
                                      <p:rCtr x="-1400" y="-1800"/>
                                    </p:animMotion>
                                  </p:childTnLst>
                                </p:cTn>
                              </p:par>
                              <p:par>
                                <p:cTn id="103" presetID="63" presetClass="path" presetSubtype="0" repeatCount="indefinite" autoRev="1" fill="hold" grpId="0" nodeType="withEffect">
                                  <p:stCondLst>
                                    <p:cond delay="0"/>
                                  </p:stCondLst>
                                  <p:childTnLst>
                                    <p:animMotion origin="layout" path="M 0.00747 0.02427 L -8.33333E-7 -0.03422 " pathEditMode="relative" rAng="0" ptsTypes="AA">
                                      <p:cBhvr>
                                        <p:cTn id="104" dur="2000" fill="hold"/>
                                        <p:tgtEl>
                                          <p:spTgt spid="92"/>
                                        </p:tgtEl>
                                        <p:attrNameLst>
                                          <p:attrName>ppt_x</p:attrName>
                                          <p:attrName>ppt_y</p:attrName>
                                        </p:attrNameLst>
                                      </p:cBhvr>
                                      <p:rCtr x="-400" y="-2900"/>
                                    </p:animMotion>
                                  </p:childTnLst>
                                </p:cTn>
                              </p:par>
                              <p:par>
                                <p:cTn id="105" presetID="63" presetClass="path" presetSubtype="0" repeatCount="indefinite" autoRev="1" fill="hold" grpId="0" nodeType="withEffect">
                                  <p:stCondLst>
                                    <p:cond delay="0"/>
                                  </p:stCondLst>
                                  <p:childTnLst>
                                    <p:animMotion origin="layout" path="M 0.01372 0.01318 L -0.0125 -0.03885 " pathEditMode="relative" rAng="0" ptsTypes="AA">
                                      <p:cBhvr>
                                        <p:cTn id="106" dur="2000" fill="hold"/>
                                        <p:tgtEl>
                                          <p:spTgt spid="156"/>
                                        </p:tgtEl>
                                        <p:attrNameLst>
                                          <p:attrName>ppt_x</p:attrName>
                                          <p:attrName>ppt_y</p:attrName>
                                        </p:attrNameLst>
                                      </p:cBhvr>
                                      <p:rCtr x="-1300" y="-2600"/>
                                    </p:animMotion>
                                  </p:childTnLst>
                                </p:cTn>
                              </p:par>
                              <p:par>
                                <p:cTn id="107" presetID="63" presetClass="path" presetSubtype="0" repeatCount="indefinite" autoRev="1" fill="hold" grpId="0" nodeType="withEffect">
                                  <p:stCondLst>
                                    <p:cond delay="0"/>
                                  </p:stCondLst>
                                  <p:childTnLst>
                                    <p:animMotion origin="layout" path="M 0 2.83237E-6 L -0.02622 -0.03769 " pathEditMode="relative" rAng="0" ptsTypes="AA">
                                      <p:cBhvr>
                                        <p:cTn id="108" dur="2000" fill="hold"/>
                                        <p:tgtEl>
                                          <p:spTgt spid="157"/>
                                        </p:tgtEl>
                                        <p:attrNameLst>
                                          <p:attrName>ppt_x</p:attrName>
                                          <p:attrName>ppt_y</p:attrName>
                                        </p:attrNameLst>
                                      </p:cBhvr>
                                      <p:rCtr x="-1300" y="-1900"/>
                                    </p:animMotion>
                                  </p:childTnLst>
                                </p:cTn>
                              </p:par>
                              <p:par>
                                <p:cTn id="109" presetID="63" presetClass="path" presetSubtype="0" repeatCount="indefinite" autoRev="1" fill="hold" grpId="0" nodeType="withEffect">
                                  <p:stCondLst>
                                    <p:cond delay="0"/>
                                  </p:stCondLst>
                                  <p:childTnLst>
                                    <p:animMotion origin="layout" path="M 0 4.56647E-6 L -0.02708 -0.03006 " pathEditMode="relative" rAng="0" ptsTypes="AA">
                                      <p:cBhvr>
                                        <p:cTn id="110" dur="2000" fill="hold"/>
                                        <p:tgtEl>
                                          <p:spTgt spid="158"/>
                                        </p:tgtEl>
                                        <p:attrNameLst>
                                          <p:attrName>ppt_x</p:attrName>
                                          <p:attrName>ppt_y</p:attrName>
                                        </p:attrNameLst>
                                      </p:cBhvr>
                                      <p:rCtr x="-1400" y="-1500"/>
                                    </p:animMotion>
                                  </p:childTnLst>
                                </p:cTn>
                              </p:par>
                              <p:par>
                                <p:cTn id="111" presetID="63" presetClass="path" presetSubtype="0" repeatCount="indefinite" autoRev="1" fill="hold" grpId="0" nodeType="withEffect">
                                  <p:stCondLst>
                                    <p:cond delay="0"/>
                                  </p:stCondLst>
                                  <p:childTnLst>
                                    <p:animMotion origin="layout" path="M 0.025 0.02729 L -0.02777 -0.02127 " pathEditMode="relative" rAng="0" ptsTypes="AA">
                                      <p:cBhvr>
                                        <p:cTn id="112" dur="2000" fill="hold"/>
                                        <p:tgtEl>
                                          <p:spTgt spid="159"/>
                                        </p:tgtEl>
                                        <p:attrNameLst>
                                          <p:attrName>ppt_x</p:attrName>
                                          <p:attrName>ppt_y</p:attrName>
                                        </p:attrNameLst>
                                      </p:cBhvr>
                                      <p:rCtr x="-2600" y="-2400"/>
                                    </p:animMotion>
                                  </p:childTnLst>
                                </p:cTn>
                              </p:par>
                            </p:childTnLst>
                          </p:cTn>
                        </p:par>
                      </p:childTnLst>
                    </p:cTn>
                  </p:par>
                  <p:par>
                    <p:cTn id="113" fill="hold" nodeType="clickPar">
                      <p:stCondLst>
                        <p:cond delay="indefinite"/>
                      </p:stCondLst>
                      <p:childTnLst>
                        <p:par>
                          <p:cTn id="114" fill="hold" nodeType="withGroup">
                            <p:stCondLst>
                              <p:cond delay="0"/>
                            </p:stCondLst>
                            <p:childTnLst>
                              <p:par>
                                <p:cTn id="115" presetID="4" presetClass="entr" presetSubtype="16" fill="hold" grpId="0" nodeType="clickEffect">
                                  <p:stCondLst>
                                    <p:cond delay="0"/>
                                  </p:stCondLst>
                                  <p:childTnLst>
                                    <p:set>
                                      <p:cBhvr>
                                        <p:cTn id="116" dur="1" fill="hold">
                                          <p:stCondLst>
                                            <p:cond delay="0"/>
                                          </p:stCondLst>
                                        </p:cTn>
                                        <p:tgtEl>
                                          <p:spTgt spid="89"/>
                                        </p:tgtEl>
                                        <p:attrNameLst>
                                          <p:attrName>style.visibility</p:attrName>
                                        </p:attrNameLst>
                                      </p:cBhvr>
                                      <p:to>
                                        <p:strVal val="visible"/>
                                      </p:to>
                                    </p:set>
                                    <p:animEffect transition="in" filter="box(in)">
                                      <p:cBhvr>
                                        <p:cTn id="117" dur="500"/>
                                        <p:tgtEl>
                                          <p:spTgt spid="89"/>
                                        </p:tgtEl>
                                      </p:cBhvr>
                                    </p:animEffect>
                                  </p:childTnLst>
                                </p:cTn>
                              </p:par>
                              <p:par>
                                <p:cTn id="118" presetID="4" presetClass="entr" presetSubtype="16" fill="hold" grpId="0" nodeType="withEffect">
                                  <p:stCondLst>
                                    <p:cond delay="0"/>
                                  </p:stCondLst>
                                  <p:childTnLst>
                                    <p:set>
                                      <p:cBhvr>
                                        <p:cTn id="119" dur="1" fill="hold">
                                          <p:stCondLst>
                                            <p:cond delay="0"/>
                                          </p:stCondLst>
                                        </p:cTn>
                                        <p:tgtEl>
                                          <p:spTgt spid="90"/>
                                        </p:tgtEl>
                                        <p:attrNameLst>
                                          <p:attrName>style.visibility</p:attrName>
                                        </p:attrNameLst>
                                      </p:cBhvr>
                                      <p:to>
                                        <p:strVal val="visible"/>
                                      </p:to>
                                    </p:set>
                                    <p:animEffect transition="in" filter="box(in)">
                                      <p:cBhvr>
                                        <p:cTn id="120" dur="500"/>
                                        <p:tgtEl>
                                          <p:spTgt spid="90"/>
                                        </p:tgtEl>
                                      </p:cBhvr>
                                    </p:animEffect>
                                  </p:childTnLst>
                                </p:cTn>
                              </p:par>
                              <p:par>
                                <p:cTn id="121" presetID="4" presetClass="entr" presetSubtype="16" fill="hold" grpId="0" nodeType="withEffect">
                                  <p:stCondLst>
                                    <p:cond delay="0"/>
                                  </p:stCondLst>
                                  <p:childTnLst>
                                    <p:set>
                                      <p:cBhvr>
                                        <p:cTn id="122" dur="1" fill="hold">
                                          <p:stCondLst>
                                            <p:cond delay="0"/>
                                          </p:stCondLst>
                                        </p:cTn>
                                        <p:tgtEl>
                                          <p:spTgt spid="162"/>
                                        </p:tgtEl>
                                        <p:attrNameLst>
                                          <p:attrName>style.visibility</p:attrName>
                                        </p:attrNameLst>
                                      </p:cBhvr>
                                      <p:to>
                                        <p:strVal val="visible"/>
                                      </p:to>
                                    </p:set>
                                    <p:animEffect transition="in" filter="box(in)">
                                      <p:cBhvr>
                                        <p:cTn id="123" dur="500"/>
                                        <p:tgtEl>
                                          <p:spTgt spid="162"/>
                                        </p:tgtEl>
                                      </p:cBhvr>
                                    </p:animEffect>
                                  </p:childTnLst>
                                </p:cTn>
                              </p:par>
                              <p:par>
                                <p:cTn id="124" presetID="4" presetClass="entr" presetSubtype="16" fill="hold" grpId="0" nodeType="withEffect">
                                  <p:stCondLst>
                                    <p:cond delay="0"/>
                                  </p:stCondLst>
                                  <p:childTnLst>
                                    <p:set>
                                      <p:cBhvr>
                                        <p:cTn id="125" dur="1" fill="hold">
                                          <p:stCondLst>
                                            <p:cond delay="0"/>
                                          </p:stCondLst>
                                        </p:cTn>
                                        <p:tgtEl>
                                          <p:spTgt spid="163"/>
                                        </p:tgtEl>
                                        <p:attrNameLst>
                                          <p:attrName>style.visibility</p:attrName>
                                        </p:attrNameLst>
                                      </p:cBhvr>
                                      <p:to>
                                        <p:strVal val="visible"/>
                                      </p:to>
                                    </p:set>
                                    <p:animEffect transition="in" filter="box(in)">
                                      <p:cBhvr>
                                        <p:cTn id="126"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58" grpId="0" animBg="1"/>
      <p:bldP spid="59" grpId="0" animBg="1"/>
      <p:bldP spid="60" grpId="0" animBg="1"/>
      <p:bldP spid="61" grpId="0" animBg="1"/>
      <p:bldP spid="62" grpId="0" animBg="1"/>
      <p:bldP spid="63" grpId="0" animBg="1"/>
      <p:bldP spid="64"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9" grpId="0" animBg="1"/>
      <p:bldP spid="90" grpId="0"/>
      <p:bldP spid="91" grpId="0" animBg="1"/>
      <p:bldP spid="92" grpId="0" animBg="1"/>
      <p:bldP spid="131" grpId="0" animBg="1"/>
      <p:bldP spid="132" grpId="0" animBg="1"/>
      <p:bldP spid="133" grpId="0" animBg="1"/>
      <p:bldP spid="134" grpId="0" animBg="1"/>
      <p:bldP spid="135" grpId="0" animBg="1"/>
      <p:bldP spid="136" grpId="0" animBg="1"/>
      <p:bldP spid="137"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2" grpId="0" animBg="1"/>
      <p:bldP spid="163" grpId="0"/>
    </p:bldLst>
  </p:timing>
</p:sld>
</file>

<file path=ppt/theme/theme1.xml><?xml version="1.0" encoding="utf-8"?>
<a:theme xmlns:a="http://schemas.openxmlformats.org/drawingml/2006/main" name="PunchcardVTI">
  <a:themeElements>
    <a:clrScheme name="AnalogousFromRegularSeed_2SEEDS">
      <a:dk1>
        <a:srgbClr val="000000"/>
      </a:dk1>
      <a:lt1>
        <a:srgbClr val="FFFFFF"/>
      </a:lt1>
      <a:dk2>
        <a:srgbClr val="1B2F2E"/>
      </a:dk2>
      <a:lt2>
        <a:srgbClr val="F3F1F0"/>
      </a:lt2>
      <a:accent1>
        <a:srgbClr val="3B9EB1"/>
      </a:accent1>
      <a:accent2>
        <a:srgbClr val="46B196"/>
      </a:accent2>
      <a:accent3>
        <a:srgbClr val="4D7EC3"/>
      </a:accent3>
      <a:accent4>
        <a:srgbClr val="B13B3E"/>
      </a:accent4>
      <a:accent5>
        <a:srgbClr val="C37B4D"/>
      </a:accent5>
      <a:accent6>
        <a:srgbClr val="B19A3B"/>
      </a:accent6>
      <a:hlink>
        <a:srgbClr val="C05944"/>
      </a:hlink>
      <a:folHlink>
        <a:srgbClr val="7F7F7F"/>
      </a:folHlink>
    </a:clrScheme>
    <a:fontScheme name="Punchcard">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nchcardVTI" id="{C7262591-AF98-8F48-B56D-6342D2439B1A}" vid="{261D9F73-974A-B14E-9EAF-4871CCA60BB1}"/>
    </a:ext>
  </a:extLst>
</a:theme>
</file>

<file path=ppt/theme/theme2.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Wolsey template">
  <a:themeElements>
    <a:clrScheme name="Custom 347">
      <a:dk1>
        <a:srgbClr val="252729"/>
      </a:dk1>
      <a:lt1>
        <a:srgbClr val="FFFFFF"/>
      </a:lt1>
      <a:dk2>
        <a:srgbClr val="607896"/>
      </a:dk2>
      <a:lt2>
        <a:srgbClr val="E8EDF1"/>
      </a:lt2>
      <a:accent1>
        <a:srgbClr val="3796BF"/>
      </a:accent1>
      <a:accent2>
        <a:srgbClr val="4BB5D9"/>
      </a:accent2>
      <a:accent3>
        <a:srgbClr val="81D1EC"/>
      </a:accent3>
      <a:accent4>
        <a:srgbClr val="FF9900"/>
      </a:accent4>
      <a:accent5>
        <a:srgbClr val="FFCB50"/>
      </a:accent5>
      <a:accent6>
        <a:srgbClr val="A9C747"/>
      </a:accent6>
      <a:hlink>
        <a:srgbClr val="4D77A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481</TotalTime>
  <Words>1173</Words>
  <Application>Microsoft Office PowerPoint</Application>
  <PresentationFormat>On-screen Show (4:3)</PresentationFormat>
  <Paragraphs>242</Paragraphs>
  <Slides>15</Slides>
  <Notes>1</Notes>
  <HiddenSlides>0</HiddenSlides>
  <MMClips>0</MMClips>
  <ScaleCrop>false</ScaleCrop>
  <HeadingPairs>
    <vt:vector size="8" baseType="variant">
      <vt:variant>
        <vt:lpstr>Fonts Used</vt:lpstr>
      </vt:variant>
      <vt:variant>
        <vt:i4>9</vt:i4>
      </vt:variant>
      <vt:variant>
        <vt:lpstr>Theme</vt:lpstr>
      </vt:variant>
      <vt:variant>
        <vt:i4>7</vt:i4>
      </vt:variant>
      <vt:variant>
        <vt:lpstr>Embedded OLE Servers</vt:lpstr>
      </vt:variant>
      <vt:variant>
        <vt:i4>1</vt:i4>
      </vt:variant>
      <vt:variant>
        <vt:lpstr>Slide Titles</vt:lpstr>
      </vt:variant>
      <vt:variant>
        <vt:i4>15</vt:i4>
      </vt:variant>
    </vt:vector>
  </HeadingPairs>
  <TitlesOfParts>
    <vt:vector size="32" baseType="lpstr">
      <vt:lpstr>Arial</vt:lpstr>
      <vt:lpstr>Calibri</vt:lpstr>
      <vt:lpstr>Cambria Math</vt:lpstr>
      <vt:lpstr>Georgia</vt:lpstr>
      <vt:lpstr>Impact</vt:lpstr>
      <vt:lpstr>Neue Haas Grotesk Text Pro</vt:lpstr>
      <vt:lpstr>Oswald</vt:lpstr>
      <vt:lpstr>Roboto Condensed</vt:lpstr>
      <vt:lpstr>Times New Roman</vt:lpstr>
      <vt:lpstr>PunchcardVTI</vt:lpstr>
      <vt:lpstr>Slipstream</vt:lpstr>
      <vt:lpstr>Office Theme</vt:lpstr>
      <vt:lpstr>Default Design</vt:lpstr>
      <vt:lpstr>1_Office Theme</vt:lpstr>
      <vt:lpstr>Wolsey template</vt:lpstr>
      <vt:lpstr>3_Office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HN C</dc:creator>
  <cp:lastModifiedBy>admin</cp:lastModifiedBy>
  <cp:revision>44</cp:revision>
  <dcterms:created xsi:type="dcterms:W3CDTF">2022-12-03T17:03:44Z</dcterms:created>
  <dcterms:modified xsi:type="dcterms:W3CDTF">2023-03-22T08:45:43Z</dcterms:modified>
</cp:coreProperties>
</file>